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5"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6C15D-E3BF-457F-A329-E354ECCC4B89}" v="66" dt="2022-12-03T19:39:10.91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02" autoAdjust="0"/>
    <p:restoredTop sz="94660"/>
  </p:normalViewPr>
  <p:slideViewPr>
    <p:cSldViewPr snapToGrid="0">
      <p:cViewPr varScale="1">
        <p:scale>
          <a:sx n="77" d="100"/>
          <a:sy n="77" d="100"/>
        </p:scale>
        <p:origin x="126"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ECER AGUILAR" userId="74647e9a-befb-41cd-89cb-8ec268702c57" providerId="ADAL" clId="{9556C15D-E3BF-457F-A329-E354ECCC4B89}"/>
    <pc:docChg chg="undo custSel modSld">
      <pc:chgData name="ELIECER AGUILAR" userId="74647e9a-befb-41cd-89cb-8ec268702c57" providerId="ADAL" clId="{9556C15D-E3BF-457F-A329-E354ECCC4B89}" dt="2022-12-03T19:39:07.983" v="469" actId="20577"/>
      <pc:docMkLst>
        <pc:docMk/>
      </pc:docMkLst>
      <pc:sldChg chg="addSp delSp modSp mod setBg modAnim setClrOvrMap">
        <pc:chgData name="ELIECER AGUILAR" userId="74647e9a-befb-41cd-89cb-8ec268702c57" providerId="ADAL" clId="{9556C15D-E3BF-457F-A329-E354ECCC4B89}" dt="2022-12-03T19:16:09.353" v="388" actId="26606"/>
        <pc:sldMkLst>
          <pc:docMk/>
          <pc:sldMk cId="3825558002" sldId="256"/>
        </pc:sldMkLst>
        <pc:spChg chg="mod">
          <ac:chgData name="ELIECER AGUILAR" userId="74647e9a-befb-41cd-89cb-8ec268702c57" providerId="ADAL" clId="{9556C15D-E3BF-457F-A329-E354ECCC4B89}" dt="2022-12-03T19:16:09.353" v="388" actId="26606"/>
          <ac:spMkLst>
            <pc:docMk/>
            <pc:sldMk cId="3825558002" sldId="256"/>
            <ac:spMk id="2" creationId="{54CE314E-1F23-4EEB-B3CC-62EC2A751295}"/>
          </ac:spMkLst>
        </pc:spChg>
        <pc:spChg chg="mod ord">
          <ac:chgData name="ELIECER AGUILAR" userId="74647e9a-befb-41cd-89cb-8ec268702c57" providerId="ADAL" clId="{9556C15D-E3BF-457F-A329-E354ECCC4B89}" dt="2022-12-03T19:16:09.353" v="388" actId="26606"/>
          <ac:spMkLst>
            <pc:docMk/>
            <pc:sldMk cId="3825558002" sldId="256"/>
            <ac:spMk id="3" creationId="{39024C91-015B-4B02-ACD8-8A32B64FE0FC}"/>
          </ac:spMkLst>
        </pc:spChg>
        <pc:spChg chg="del">
          <ac:chgData name="ELIECER AGUILAR" userId="74647e9a-befb-41cd-89cb-8ec268702c57" providerId="ADAL" clId="{9556C15D-E3BF-457F-A329-E354ECCC4B89}" dt="2022-12-03T18:06:43.282" v="15" actId="26606"/>
          <ac:spMkLst>
            <pc:docMk/>
            <pc:sldMk cId="3825558002" sldId="256"/>
            <ac:spMk id="8" creationId="{88294908-8B00-4F58-BBBA-20F71A40AA9E}"/>
          </ac:spMkLst>
        </pc:spChg>
        <pc:spChg chg="del">
          <ac:chgData name="ELIECER AGUILAR" userId="74647e9a-befb-41cd-89cb-8ec268702c57" providerId="ADAL" clId="{9556C15D-E3BF-457F-A329-E354ECCC4B89}" dt="2022-12-03T18:06:43.282" v="15" actId="26606"/>
          <ac:spMkLst>
            <pc:docMk/>
            <pc:sldMk cId="3825558002" sldId="256"/>
            <ac:spMk id="10" creationId="{4364C879-1404-4203-8E9D-CC5DE0A621A2}"/>
          </ac:spMkLst>
        </pc:spChg>
        <pc:spChg chg="del">
          <ac:chgData name="ELIECER AGUILAR" userId="74647e9a-befb-41cd-89cb-8ec268702c57" providerId="ADAL" clId="{9556C15D-E3BF-457F-A329-E354ECCC4B89}" dt="2022-12-03T18:06:43.282" v="15" actId="26606"/>
          <ac:spMkLst>
            <pc:docMk/>
            <pc:sldMk cId="3825558002" sldId="256"/>
            <ac:spMk id="12" creationId="{84617302-4B0D-4351-A6BB-6F0930D943AC}"/>
          </ac:spMkLst>
        </pc:spChg>
        <pc:spChg chg="del">
          <ac:chgData name="ELIECER AGUILAR" userId="74647e9a-befb-41cd-89cb-8ec268702c57" providerId="ADAL" clId="{9556C15D-E3BF-457F-A329-E354ECCC4B89}" dt="2022-12-03T18:06:43.282" v="15" actId="26606"/>
          <ac:spMkLst>
            <pc:docMk/>
            <pc:sldMk cId="3825558002" sldId="256"/>
            <ac:spMk id="14" creationId="{DA2C7802-C2E0-4218-8F89-8DD7CCD2CD1C}"/>
          </ac:spMkLst>
        </pc:spChg>
        <pc:spChg chg="del">
          <ac:chgData name="ELIECER AGUILAR" userId="74647e9a-befb-41cd-89cb-8ec268702c57" providerId="ADAL" clId="{9556C15D-E3BF-457F-A329-E354ECCC4B89}" dt="2022-12-03T18:06:43.282" v="15" actId="26606"/>
          <ac:spMkLst>
            <pc:docMk/>
            <pc:sldMk cId="3825558002" sldId="256"/>
            <ac:spMk id="16" creationId="{A6D7111A-21E5-4EE9-8A78-10E5530F0116}"/>
          </ac:spMkLst>
        </pc:spChg>
        <pc:spChg chg="del">
          <ac:chgData name="ELIECER AGUILAR" userId="74647e9a-befb-41cd-89cb-8ec268702c57" providerId="ADAL" clId="{9556C15D-E3BF-457F-A329-E354ECCC4B89}" dt="2022-12-03T18:06:43.282" v="15" actId="26606"/>
          <ac:spMkLst>
            <pc:docMk/>
            <pc:sldMk cId="3825558002" sldId="256"/>
            <ac:spMk id="18" creationId="{A3969E80-A77B-49FC-9122-D89AFD5EE118}"/>
          </ac:spMkLst>
        </pc:spChg>
        <pc:spChg chg="del">
          <ac:chgData name="ELIECER AGUILAR" userId="74647e9a-befb-41cd-89cb-8ec268702c57" providerId="ADAL" clId="{9556C15D-E3BF-457F-A329-E354ECCC4B89}" dt="2022-12-03T18:06:43.282" v="15" actId="26606"/>
          <ac:spMkLst>
            <pc:docMk/>
            <pc:sldMk cId="3825558002" sldId="256"/>
            <ac:spMk id="20" creationId="{1849CA57-76BD-4CF2-80BA-D7A46A01B7B1}"/>
          </ac:spMkLst>
        </pc:spChg>
        <pc:spChg chg="del">
          <ac:chgData name="ELIECER AGUILAR" userId="74647e9a-befb-41cd-89cb-8ec268702c57" providerId="ADAL" clId="{9556C15D-E3BF-457F-A329-E354ECCC4B89}" dt="2022-12-03T18:06:43.282" v="15" actId="26606"/>
          <ac:spMkLst>
            <pc:docMk/>
            <pc:sldMk cId="3825558002" sldId="256"/>
            <ac:spMk id="22" creationId="{35E9085E-E730-4768-83D4-6CB7E9897153}"/>
          </ac:spMkLst>
        </pc:spChg>
        <pc:spChg chg="del">
          <ac:chgData name="ELIECER AGUILAR" userId="74647e9a-befb-41cd-89cb-8ec268702c57" providerId="ADAL" clId="{9556C15D-E3BF-457F-A329-E354ECCC4B89}" dt="2022-12-03T18:06:43.282" v="15" actId="26606"/>
          <ac:spMkLst>
            <pc:docMk/>
            <pc:sldMk cId="3825558002" sldId="256"/>
            <ac:spMk id="24" creationId="{973272FE-A474-4CAE-8CA2-BCC8B476C3F4}"/>
          </ac:spMkLst>
        </pc:spChg>
        <pc:spChg chg="del">
          <ac:chgData name="ELIECER AGUILAR" userId="74647e9a-befb-41cd-89cb-8ec268702c57" providerId="ADAL" clId="{9556C15D-E3BF-457F-A329-E354ECCC4B89}" dt="2022-12-03T18:06:43.282" v="15" actId="26606"/>
          <ac:spMkLst>
            <pc:docMk/>
            <pc:sldMk cId="3825558002" sldId="256"/>
            <ac:spMk id="26" creationId="{E07981EA-05A6-437C-88D7-B377B92B031D}"/>
          </ac:spMkLst>
        </pc:spChg>
        <pc:spChg chg="del">
          <ac:chgData name="ELIECER AGUILAR" userId="74647e9a-befb-41cd-89cb-8ec268702c57" providerId="ADAL" clId="{9556C15D-E3BF-457F-A329-E354ECCC4B89}" dt="2022-12-03T18:06:43.282" v="15" actId="26606"/>
          <ac:spMkLst>
            <pc:docMk/>
            <pc:sldMk cId="3825558002" sldId="256"/>
            <ac:spMk id="28" creationId="{15E3C750-986E-4769-B1AE-49289FBEE757}"/>
          </ac:spMkLst>
        </pc:spChg>
        <pc:spChg chg="add del">
          <ac:chgData name="ELIECER AGUILAR" userId="74647e9a-befb-41cd-89cb-8ec268702c57" providerId="ADAL" clId="{9556C15D-E3BF-457F-A329-E354ECCC4B89}" dt="2022-12-03T19:16:09.353" v="388" actId="26606"/>
          <ac:spMkLst>
            <pc:docMk/>
            <pc:sldMk cId="3825558002" sldId="256"/>
            <ac:spMk id="34" creationId="{E49CC64F-7275-4E33-961B-0C5CDC439875}"/>
          </ac:spMkLst>
        </pc:spChg>
        <pc:spChg chg="add">
          <ac:chgData name="ELIECER AGUILAR" userId="74647e9a-befb-41cd-89cb-8ec268702c57" providerId="ADAL" clId="{9556C15D-E3BF-457F-A329-E354ECCC4B89}" dt="2022-12-03T19:16:09.353" v="388" actId="26606"/>
          <ac:spMkLst>
            <pc:docMk/>
            <pc:sldMk cId="3825558002" sldId="256"/>
            <ac:spMk id="39" creationId="{FB5B0058-AF13-4859-B429-4EDDE2A26F7F}"/>
          </ac:spMkLst>
        </pc:spChg>
        <pc:spChg chg="add">
          <ac:chgData name="ELIECER AGUILAR" userId="74647e9a-befb-41cd-89cb-8ec268702c57" providerId="ADAL" clId="{9556C15D-E3BF-457F-A329-E354ECCC4B89}" dt="2022-12-03T19:16:09.353" v="388" actId="26606"/>
          <ac:spMkLst>
            <pc:docMk/>
            <pc:sldMk cId="3825558002" sldId="256"/>
            <ac:spMk id="41" creationId="{1A89CBBC-7743-43D9-A324-25CB472E9B2E}"/>
          </ac:spMkLst>
        </pc:spChg>
        <pc:picChg chg="add mod ord">
          <ac:chgData name="ELIECER AGUILAR" userId="74647e9a-befb-41cd-89cb-8ec268702c57" providerId="ADAL" clId="{9556C15D-E3BF-457F-A329-E354ECCC4B89}" dt="2022-12-03T19:16:09.353" v="388" actId="26606"/>
          <ac:picMkLst>
            <pc:docMk/>
            <pc:sldMk cId="3825558002" sldId="256"/>
            <ac:picMk id="30" creationId="{0E87D22B-397C-12C8-A9F1-FCF8EF63EF66}"/>
          </ac:picMkLst>
        </pc:picChg>
      </pc:sldChg>
      <pc:sldChg chg="addSp delSp modSp mod setBg setClrOvrMap">
        <pc:chgData name="ELIECER AGUILAR" userId="74647e9a-befb-41cd-89cb-8ec268702c57" providerId="ADAL" clId="{9556C15D-E3BF-457F-A329-E354ECCC4B89}" dt="2022-12-03T19:16:39.434" v="389" actId="26606"/>
        <pc:sldMkLst>
          <pc:docMk/>
          <pc:sldMk cId="3725647392" sldId="257"/>
        </pc:sldMkLst>
        <pc:spChg chg="mod">
          <ac:chgData name="ELIECER AGUILAR" userId="74647e9a-befb-41cd-89cb-8ec268702c57" providerId="ADAL" clId="{9556C15D-E3BF-457F-A329-E354ECCC4B89}" dt="2022-12-03T19:16:39.434" v="389" actId="26606"/>
          <ac:spMkLst>
            <pc:docMk/>
            <pc:sldMk cId="3725647392" sldId="257"/>
            <ac:spMk id="2" creationId="{F1B0B5DD-FA81-41C6-9FF9-2088B9C8C1FF}"/>
          </ac:spMkLst>
        </pc:spChg>
        <pc:spChg chg="del">
          <ac:chgData name="ELIECER AGUILAR" userId="74647e9a-befb-41cd-89cb-8ec268702c57" providerId="ADAL" clId="{9556C15D-E3BF-457F-A329-E354ECCC4B89}" dt="2022-12-03T18:06:54.486" v="16" actId="26606"/>
          <ac:spMkLst>
            <pc:docMk/>
            <pc:sldMk cId="3725647392" sldId="257"/>
            <ac:spMk id="3" creationId="{7F9642FB-D1DE-4CFE-967C-3ED8BE906417}"/>
          </ac:spMkLst>
        </pc:spChg>
        <pc:spChg chg="add del">
          <ac:chgData name="ELIECER AGUILAR" userId="74647e9a-befb-41cd-89cb-8ec268702c57" providerId="ADAL" clId="{9556C15D-E3BF-457F-A329-E354ECCC4B89}" dt="2022-12-03T19:16:39.434" v="389" actId="26606"/>
          <ac:spMkLst>
            <pc:docMk/>
            <pc:sldMk cId="3725647392" sldId="257"/>
            <ac:spMk id="9" creationId="{56E9B3E6-E277-4D68-BA48-9CB43FFBD6E2}"/>
          </ac:spMkLst>
        </pc:spChg>
        <pc:spChg chg="add del">
          <ac:chgData name="ELIECER AGUILAR" userId="74647e9a-befb-41cd-89cb-8ec268702c57" providerId="ADAL" clId="{9556C15D-E3BF-457F-A329-E354ECCC4B89}" dt="2022-12-03T19:16:39.434" v="389" actId="26606"/>
          <ac:spMkLst>
            <pc:docMk/>
            <pc:sldMk cId="3725647392" sldId="257"/>
            <ac:spMk id="16" creationId="{D5B0017B-2ECA-49AF-B397-DC140825DF8D}"/>
          </ac:spMkLst>
        </pc:spChg>
        <pc:spChg chg="add">
          <ac:chgData name="ELIECER AGUILAR" userId="74647e9a-befb-41cd-89cb-8ec268702c57" providerId="ADAL" clId="{9556C15D-E3BF-457F-A329-E354ECCC4B89}" dt="2022-12-03T19:16:39.434" v="389" actId="26606"/>
          <ac:spMkLst>
            <pc:docMk/>
            <pc:sldMk cId="3725647392" sldId="257"/>
            <ac:spMk id="23" creationId="{7C432AFE-B3D2-4BFF-BF8F-96C27AFF1AC7}"/>
          </ac:spMkLst>
        </pc:spChg>
        <pc:spChg chg="add">
          <ac:chgData name="ELIECER AGUILAR" userId="74647e9a-befb-41cd-89cb-8ec268702c57" providerId="ADAL" clId="{9556C15D-E3BF-457F-A329-E354ECCC4B89}" dt="2022-12-03T19:16:39.434" v="389" actId="26606"/>
          <ac:spMkLst>
            <pc:docMk/>
            <pc:sldMk cId="3725647392" sldId="257"/>
            <ac:spMk id="25" creationId="{AF2F604E-43BE-4DC3-B983-E071523364F8}"/>
          </ac:spMkLst>
        </pc:spChg>
        <pc:spChg chg="add">
          <ac:chgData name="ELIECER AGUILAR" userId="74647e9a-befb-41cd-89cb-8ec268702c57" providerId="ADAL" clId="{9556C15D-E3BF-457F-A329-E354ECCC4B89}" dt="2022-12-03T19:16:39.434" v="389" actId="26606"/>
          <ac:spMkLst>
            <pc:docMk/>
            <pc:sldMk cId="3725647392" sldId="257"/>
            <ac:spMk id="27" creationId="{08C9B587-E65E-4B52-B37C-ABEBB6E87928}"/>
          </ac:spMkLst>
        </pc:spChg>
        <pc:grpChg chg="add del">
          <ac:chgData name="ELIECER AGUILAR" userId="74647e9a-befb-41cd-89cb-8ec268702c57" providerId="ADAL" clId="{9556C15D-E3BF-457F-A329-E354ECCC4B89}" dt="2022-12-03T19:16:39.434" v="389" actId="26606"/>
          <ac:grpSpMkLst>
            <pc:docMk/>
            <pc:sldMk cId="3725647392" sldId="257"/>
            <ac:grpSpMk id="11" creationId="{AE1C45F0-260A-458C-96ED-C1F6D2151219}"/>
          </ac:grpSpMkLst>
        </pc:grpChg>
        <pc:graphicFrameChg chg="add mod modGraphic">
          <ac:chgData name="ELIECER AGUILAR" userId="74647e9a-befb-41cd-89cb-8ec268702c57" providerId="ADAL" clId="{9556C15D-E3BF-457F-A329-E354ECCC4B89}" dt="2022-12-03T19:16:39.434" v="389" actId="26606"/>
          <ac:graphicFrameMkLst>
            <pc:docMk/>
            <pc:sldMk cId="3725647392" sldId="257"/>
            <ac:graphicFrameMk id="5" creationId="{04C51585-7CF9-98B4-EA22-26E5EA93EE10}"/>
          </ac:graphicFrameMkLst>
        </pc:graphicFrameChg>
        <pc:cxnChg chg="add del">
          <ac:chgData name="ELIECER AGUILAR" userId="74647e9a-befb-41cd-89cb-8ec268702c57" providerId="ADAL" clId="{9556C15D-E3BF-457F-A329-E354ECCC4B89}" dt="2022-12-03T19:16:39.434" v="389" actId="26606"/>
          <ac:cxnSpMkLst>
            <pc:docMk/>
            <pc:sldMk cId="3725647392" sldId="257"/>
            <ac:cxnSpMk id="18" creationId="{6CF1BAF6-AD41-4082-B212-8A1F9A2E8779}"/>
          </ac:cxnSpMkLst>
        </pc:cxnChg>
      </pc:sldChg>
      <pc:sldChg chg="addSp delSp modSp mod setBg setClrOvrMap">
        <pc:chgData name="ELIECER AGUILAR" userId="74647e9a-befb-41cd-89cb-8ec268702c57" providerId="ADAL" clId="{9556C15D-E3BF-457F-A329-E354ECCC4B89}" dt="2022-12-03T18:07:04.583" v="17" actId="26606"/>
        <pc:sldMkLst>
          <pc:docMk/>
          <pc:sldMk cId="880811670" sldId="258"/>
        </pc:sldMkLst>
        <pc:spChg chg="mod">
          <ac:chgData name="ELIECER AGUILAR" userId="74647e9a-befb-41cd-89cb-8ec268702c57" providerId="ADAL" clId="{9556C15D-E3BF-457F-A329-E354ECCC4B89}" dt="2022-12-03T18:07:04.583" v="17" actId="26606"/>
          <ac:spMkLst>
            <pc:docMk/>
            <pc:sldMk cId="880811670" sldId="258"/>
            <ac:spMk id="2" creationId="{9E0C6D60-B689-47C5-9A07-62C3B97C947D}"/>
          </ac:spMkLst>
        </pc:spChg>
        <pc:spChg chg="del">
          <ac:chgData name="ELIECER AGUILAR" userId="74647e9a-befb-41cd-89cb-8ec268702c57" providerId="ADAL" clId="{9556C15D-E3BF-457F-A329-E354ECCC4B89}" dt="2022-12-03T18:07:04.583" v="17" actId="26606"/>
          <ac:spMkLst>
            <pc:docMk/>
            <pc:sldMk cId="880811670" sldId="258"/>
            <ac:spMk id="15" creationId="{A6D7111A-21E5-4EE9-8A78-10E5530F0116}"/>
          </ac:spMkLst>
        </pc:spChg>
        <pc:spChg chg="del">
          <ac:chgData name="ELIECER AGUILAR" userId="74647e9a-befb-41cd-89cb-8ec268702c57" providerId="ADAL" clId="{9556C15D-E3BF-457F-A329-E354ECCC4B89}" dt="2022-12-03T18:07:04.583" v="17" actId="26606"/>
          <ac:spMkLst>
            <pc:docMk/>
            <pc:sldMk cId="880811670" sldId="258"/>
            <ac:spMk id="16" creationId="{88294908-8B00-4F58-BBBA-20F71A40AA9E}"/>
          </ac:spMkLst>
        </pc:spChg>
        <pc:spChg chg="del">
          <ac:chgData name="ELIECER AGUILAR" userId="74647e9a-befb-41cd-89cb-8ec268702c57" providerId="ADAL" clId="{9556C15D-E3BF-457F-A329-E354ECCC4B89}" dt="2022-12-03T18:07:04.583" v="17" actId="26606"/>
          <ac:spMkLst>
            <pc:docMk/>
            <pc:sldMk cId="880811670" sldId="258"/>
            <ac:spMk id="17" creationId="{A3969E80-A77B-49FC-9122-D89AFD5EE118}"/>
          </ac:spMkLst>
        </pc:spChg>
        <pc:spChg chg="del">
          <ac:chgData name="ELIECER AGUILAR" userId="74647e9a-befb-41cd-89cb-8ec268702c57" providerId="ADAL" clId="{9556C15D-E3BF-457F-A329-E354ECCC4B89}" dt="2022-12-03T18:07:04.583" v="17" actId="26606"/>
          <ac:spMkLst>
            <pc:docMk/>
            <pc:sldMk cId="880811670" sldId="258"/>
            <ac:spMk id="18" creationId="{4364C879-1404-4203-8E9D-CC5DE0A621A2}"/>
          </ac:spMkLst>
        </pc:spChg>
        <pc:spChg chg="del">
          <ac:chgData name="ELIECER AGUILAR" userId="74647e9a-befb-41cd-89cb-8ec268702c57" providerId="ADAL" clId="{9556C15D-E3BF-457F-A329-E354ECCC4B89}" dt="2022-12-03T18:07:04.583" v="17" actId="26606"/>
          <ac:spMkLst>
            <pc:docMk/>
            <pc:sldMk cId="880811670" sldId="258"/>
            <ac:spMk id="19" creationId="{1849CA57-76BD-4CF2-80BA-D7A46A01B7B1}"/>
          </ac:spMkLst>
        </pc:spChg>
        <pc:spChg chg="del">
          <ac:chgData name="ELIECER AGUILAR" userId="74647e9a-befb-41cd-89cb-8ec268702c57" providerId="ADAL" clId="{9556C15D-E3BF-457F-A329-E354ECCC4B89}" dt="2022-12-03T18:07:04.583" v="17" actId="26606"/>
          <ac:spMkLst>
            <pc:docMk/>
            <pc:sldMk cId="880811670" sldId="258"/>
            <ac:spMk id="20" creationId="{84617302-4B0D-4351-A6BB-6F0930D943AC}"/>
          </ac:spMkLst>
        </pc:spChg>
        <pc:spChg chg="del">
          <ac:chgData name="ELIECER AGUILAR" userId="74647e9a-befb-41cd-89cb-8ec268702c57" providerId="ADAL" clId="{9556C15D-E3BF-457F-A329-E354ECCC4B89}" dt="2022-12-03T18:07:04.583" v="17" actId="26606"/>
          <ac:spMkLst>
            <pc:docMk/>
            <pc:sldMk cId="880811670" sldId="258"/>
            <ac:spMk id="21" creationId="{35E9085E-E730-4768-83D4-6CB7E9897153}"/>
          </ac:spMkLst>
        </pc:spChg>
        <pc:spChg chg="del">
          <ac:chgData name="ELIECER AGUILAR" userId="74647e9a-befb-41cd-89cb-8ec268702c57" providerId="ADAL" clId="{9556C15D-E3BF-457F-A329-E354ECCC4B89}" dt="2022-12-03T18:07:04.583" v="17" actId="26606"/>
          <ac:spMkLst>
            <pc:docMk/>
            <pc:sldMk cId="880811670" sldId="258"/>
            <ac:spMk id="22" creationId="{DA2C7802-C2E0-4218-8F89-8DD7CCD2CD1C}"/>
          </ac:spMkLst>
        </pc:spChg>
        <pc:spChg chg="del">
          <ac:chgData name="ELIECER AGUILAR" userId="74647e9a-befb-41cd-89cb-8ec268702c57" providerId="ADAL" clId="{9556C15D-E3BF-457F-A329-E354ECCC4B89}" dt="2022-12-03T18:07:04.583" v="17" actId="26606"/>
          <ac:spMkLst>
            <pc:docMk/>
            <pc:sldMk cId="880811670" sldId="258"/>
            <ac:spMk id="23" creationId="{973272FE-A474-4CAE-8CA2-BCC8B476C3F4}"/>
          </ac:spMkLst>
        </pc:spChg>
        <pc:spChg chg="del">
          <ac:chgData name="ELIECER AGUILAR" userId="74647e9a-befb-41cd-89cb-8ec268702c57" providerId="ADAL" clId="{9556C15D-E3BF-457F-A329-E354ECCC4B89}" dt="2022-12-03T18:07:04.583" v="17" actId="26606"/>
          <ac:spMkLst>
            <pc:docMk/>
            <pc:sldMk cId="880811670" sldId="258"/>
            <ac:spMk id="25" creationId="{E07981EA-05A6-437C-88D7-B377B92B031D}"/>
          </ac:spMkLst>
        </pc:spChg>
        <pc:spChg chg="del">
          <ac:chgData name="ELIECER AGUILAR" userId="74647e9a-befb-41cd-89cb-8ec268702c57" providerId="ADAL" clId="{9556C15D-E3BF-457F-A329-E354ECCC4B89}" dt="2022-12-03T18:07:04.583" v="17" actId="26606"/>
          <ac:spMkLst>
            <pc:docMk/>
            <pc:sldMk cId="880811670" sldId="258"/>
            <ac:spMk id="27" creationId="{15E3C750-986E-4769-B1AE-49289FBEE757}"/>
          </ac:spMkLst>
        </pc:spChg>
        <pc:spChg chg="add">
          <ac:chgData name="ELIECER AGUILAR" userId="74647e9a-befb-41cd-89cb-8ec268702c57" providerId="ADAL" clId="{9556C15D-E3BF-457F-A329-E354ECCC4B89}" dt="2022-12-03T18:07:04.583" v="17" actId="26606"/>
          <ac:spMkLst>
            <pc:docMk/>
            <pc:sldMk cId="880811670" sldId="258"/>
            <ac:spMk id="33" creationId="{E49CC64F-7275-4E33-961B-0C5CDC439875}"/>
          </ac:spMkLst>
        </pc:spChg>
        <pc:picChg chg="add">
          <ac:chgData name="ELIECER AGUILAR" userId="74647e9a-befb-41cd-89cb-8ec268702c57" providerId="ADAL" clId="{9556C15D-E3BF-457F-A329-E354ECCC4B89}" dt="2022-12-03T18:07:04.583" v="17" actId="26606"/>
          <ac:picMkLst>
            <pc:docMk/>
            <pc:sldMk cId="880811670" sldId="258"/>
            <ac:picMk id="29" creationId="{02AFB0A2-2B54-81F2-F2E6-41ECD607A92E}"/>
          </ac:picMkLst>
        </pc:picChg>
      </pc:sldChg>
      <pc:sldChg chg="addSp delSp modSp mod setBg">
        <pc:chgData name="ELIECER AGUILAR" userId="74647e9a-befb-41cd-89cb-8ec268702c57" providerId="ADAL" clId="{9556C15D-E3BF-457F-A329-E354ECCC4B89}" dt="2022-12-03T19:18:15.704" v="394" actId="26606"/>
        <pc:sldMkLst>
          <pc:docMk/>
          <pc:sldMk cId="3453339616" sldId="259"/>
        </pc:sldMkLst>
        <pc:spChg chg="mod">
          <ac:chgData name="ELIECER AGUILAR" userId="74647e9a-befb-41cd-89cb-8ec268702c57" providerId="ADAL" clId="{9556C15D-E3BF-457F-A329-E354ECCC4B89}" dt="2022-12-03T19:18:15.704" v="394" actId="26606"/>
          <ac:spMkLst>
            <pc:docMk/>
            <pc:sldMk cId="3453339616" sldId="259"/>
            <ac:spMk id="2" creationId="{2D3E9F48-1B32-4CC9-BAAE-E59897FF8D3E}"/>
          </ac:spMkLst>
        </pc:spChg>
        <pc:spChg chg="mod ord">
          <ac:chgData name="ELIECER AGUILAR" userId="74647e9a-befb-41cd-89cb-8ec268702c57" providerId="ADAL" clId="{9556C15D-E3BF-457F-A329-E354ECCC4B89}" dt="2022-12-03T19:18:15.704" v="394" actId="26606"/>
          <ac:spMkLst>
            <pc:docMk/>
            <pc:sldMk cId="3453339616" sldId="259"/>
            <ac:spMk id="3" creationId="{FC0572FF-5094-4FE9-82C8-56BF6C3439F0}"/>
          </ac:spMkLst>
        </pc:spChg>
        <pc:spChg chg="add del">
          <ac:chgData name="ELIECER AGUILAR" userId="74647e9a-befb-41cd-89cb-8ec268702c57" providerId="ADAL" clId="{9556C15D-E3BF-457F-A329-E354ECCC4B89}" dt="2022-12-03T19:18:15.704" v="394" actId="26606"/>
          <ac:spMkLst>
            <pc:docMk/>
            <pc:sldMk cId="3453339616" sldId="259"/>
            <ac:spMk id="13" creationId="{61293230-B0F6-45B1-96D1-13D18E242995}"/>
          </ac:spMkLst>
        </pc:spChg>
        <pc:spChg chg="add del">
          <ac:chgData name="ELIECER AGUILAR" userId="74647e9a-befb-41cd-89cb-8ec268702c57" providerId="ADAL" clId="{9556C15D-E3BF-457F-A329-E354ECCC4B89}" dt="2022-12-03T19:18:15.704" v="394" actId="26606"/>
          <ac:spMkLst>
            <pc:docMk/>
            <pc:sldMk cId="3453339616" sldId="259"/>
            <ac:spMk id="15" creationId="{0A1E0707-4985-454B-ACE0-4855BB55875E}"/>
          </ac:spMkLst>
        </pc:spChg>
        <pc:spChg chg="add del">
          <ac:chgData name="ELIECER AGUILAR" userId="74647e9a-befb-41cd-89cb-8ec268702c57" providerId="ADAL" clId="{9556C15D-E3BF-457F-A329-E354ECCC4B89}" dt="2022-12-03T19:18:11.950" v="391" actId="26606"/>
          <ac:spMkLst>
            <pc:docMk/>
            <pc:sldMk cId="3453339616" sldId="259"/>
            <ac:spMk id="20" creationId="{20366137-3DBB-4912-98D5-6727020207DE}"/>
          </ac:spMkLst>
        </pc:spChg>
        <pc:spChg chg="add del">
          <ac:chgData name="ELIECER AGUILAR" userId="74647e9a-befb-41cd-89cb-8ec268702c57" providerId="ADAL" clId="{9556C15D-E3BF-457F-A329-E354ECCC4B89}" dt="2022-12-03T19:18:11.950" v="391" actId="26606"/>
          <ac:spMkLst>
            <pc:docMk/>
            <pc:sldMk cId="3453339616" sldId="259"/>
            <ac:spMk id="22" creationId="{5D28D1CE-5BF4-45B7-8D6D-B31A3198079C}"/>
          </ac:spMkLst>
        </pc:spChg>
        <pc:spChg chg="add del">
          <ac:chgData name="ELIECER AGUILAR" userId="74647e9a-befb-41cd-89cb-8ec268702c57" providerId="ADAL" clId="{9556C15D-E3BF-457F-A329-E354ECCC4B89}" dt="2022-12-03T19:18:15.694" v="393" actId="26606"/>
          <ac:spMkLst>
            <pc:docMk/>
            <pc:sldMk cId="3453339616" sldId="259"/>
            <ac:spMk id="24" creationId="{395FA420-5595-49D1-9D5F-79EC43B55574}"/>
          </ac:spMkLst>
        </pc:spChg>
        <pc:spChg chg="add del">
          <ac:chgData name="ELIECER AGUILAR" userId="74647e9a-befb-41cd-89cb-8ec268702c57" providerId="ADAL" clId="{9556C15D-E3BF-457F-A329-E354ECCC4B89}" dt="2022-12-03T19:18:15.694" v="393" actId="26606"/>
          <ac:spMkLst>
            <pc:docMk/>
            <pc:sldMk cId="3453339616" sldId="259"/>
            <ac:spMk id="25" creationId="{21516CB1-E8C8-4751-B6A6-46B2D1E72A61}"/>
          </ac:spMkLst>
        </pc:spChg>
        <pc:spChg chg="add del">
          <ac:chgData name="ELIECER AGUILAR" userId="74647e9a-befb-41cd-89cb-8ec268702c57" providerId="ADAL" clId="{9556C15D-E3BF-457F-A329-E354ECCC4B89}" dt="2022-12-03T19:18:15.694" v="393" actId="26606"/>
          <ac:spMkLst>
            <pc:docMk/>
            <pc:sldMk cId="3453339616" sldId="259"/>
            <ac:spMk id="26" creationId="{90C0C0D1-E79A-41FF-8322-256F6DD1499B}"/>
          </ac:spMkLst>
        </pc:spChg>
        <pc:spChg chg="add">
          <ac:chgData name="ELIECER AGUILAR" userId="74647e9a-befb-41cd-89cb-8ec268702c57" providerId="ADAL" clId="{9556C15D-E3BF-457F-A329-E354ECCC4B89}" dt="2022-12-03T19:18:15.704" v="394" actId="26606"/>
          <ac:spMkLst>
            <pc:docMk/>
            <pc:sldMk cId="3453339616" sldId="259"/>
            <ac:spMk id="28" creationId="{20366137-3DBB-4912-98D5-6727020207DE}"/>
          </ac:spMkLst>
        </pc:spChg>
        <pc:spChg chg="add">
          <ac:chgData name="ELIECER AGUILAR" userId="74647e9a-befb-41cd-89cb-8ec268702c57" providerId="ADAL" clId="{9556C15D-E3BF-457F-A329-E354ECCC4B89}" dt="2022-12-03T19:18:15.704" v="394" actId="26606"/>
          <ac:spMkLst>
            <pc:docMk/>
            <pc:sldMk cId="3453339616" sldId="259"/>
            <ac:spMk id="29" creationId="{5D28D1CE-5BF4-45B7-8D6D-B31A3198079C}"/>
          </ac:spMkLst>
        </pc:spChg>
        <pc:graphicFrameChg chg="del mod">
          <ac:chgData name="ELIECER AGUILAR" userId="74647e9a-befb-41cd-89cb-8ec268702c57" providerId="ADAL" clId="{9556C15D-E3BF-457F-A329-E354ECCC4B89}" dt="2022-12-03T18:07:51.245" v="29" actId="478"/>
          <ac:graphicFrameMkLst>
            <pc:docMk/>
            <pc:sldMk cId="3453339616" sldId="259"/>
            <ac:graphicFrameMk id="4" creationId="{D0A2A5CA-9765-4D6A-B600-D6BB23FA0414}"/>
          </ac:graphicFrameMkLst>
        </pc:graphicFrameChg>
        <pc:graphicFrameChg chg="del mod">
          <ac:chgData name="ELIECER AGUILAR" userId="74647e9a-befb-41cd-89cb-8ec268702c57" providerId="ADAL" clId="{9556C15D-E3BF-457F-A329-E354ECCC4B89}" dt="2022-12-03T18:07:54.657" v="30" actId="478"/>
          <ac:graphicFrameMkLst>
            <pc:docMk/>
            <pc:sldMk cId="3453339616" sldId="259"/>
            <ac:graphicFrameMk id="5" creationId="{B32B98C9-7DD7-4855-8D6F-BE8A1D1386C2}"/>
          </ac:graphicFrameMkLst>
        </pc:graphicFrameChg>
        <pc:picChg chg="add mod ord">
          <ac:chgData name="ELIECER AGUILAR" userId="74647e9a-befb-41cd-89cb-8ec268702c57" providerId="ADAL" clId="{9556C15D-E3BF-457F-A329-E354ECCC4B89}" dt="2022-12-03T19:18:15.704" v="394" actId="26606"/>
          <ac:picMkLst>
            <pc:docMk/>
            <pc:sldMk cId="3453339616" sldId="259"/>
            <ac:picMk id="6" creationId="{78E0326B-86ED-4568-887D-87F401268FBB}"/>
          </ac:picMkLst>
        </pc:picChg>
        <pc:picChg chg="add mod">
          <ac:chgData name="ELIECER AGUILAR" userId="74647e9a-befb-41cd-89cb-8ec268702c57" providerId="ADAL" clId="{9556C15D-E3BF-457F-A329-E354ECCC4B89}" dt="2022-12-03T19:18:15.704" v="394" actId="26606"/>
          <ac:picMkLst>
            <pc:docMk/>
            <pc:sldMk cId="3453339616" sldId="259"/>
            <ac:picMk id="8" creationId="{2F0186AB-024B-4FF5-B5B4-32DFDA29949B}"/>
          </ac:picMkLst>
        </pc:picChg>
      </pc:sldChg>
      <pc:sldChg chg="addSp delSp modSp mod setBg setClrOvrMap">
        <pc:chgData name="ELIECER AGUILAR" userId="74647e9a-befb-41cd-89cb-8ec268702c57" providerId="ADAL" clId="{9556C15D-E3BF-457F-A329-E354ECCC4B89}" dt="2022-12-03T19:19:09.877" v="402" actId="27636"/>
        <pc:sldMkLst>
          <pc:docMk/>
          <pc:sldMk cId="299500777" sldId="260"/>
        </pc:sldMkLst>
        <pc:spChg chg="mod">
          <ac:chgData name="ELIECER AGUILAR" userId="74647e9a-befb-41cd-89cb-8ec268702c57" providerId="ADAL" clId="{9556C15D-E3BF-457F-A329-E354ECCC4B89}" dt="2022-12-03T19:18:21.030" v="395" actId="26606"/>
          <ac:spMkLst>
            <pc:docMk/>
            <pc:sldMk cId="299500777" sldId="260"/>
            <ac:spMk id="2" creationId="{AC6A0D28-866D-449F-BAAF-BB3776A097FB}"/>
          </ac:spMkLst>
        </pc:spChg>
        <pc:spChg chg="mod">
          <ac:chgData name="ELIECER AGUILAR" userId="74647e9a-befb-41cd-89cb-8ec268702c57" providerId="ADAL" clId="{9556C15D-E3BF-457F-A329-E354ECCC4B89}" dt="2022-12-03T19:19:09.877" v="402" actId="27636"/>
          <ac:spMkLst>
            <pc:docMk/>
            <pc:sldMk cId="299500777" sldId="260"/>
            <ac:spMk id="3" creationId="{66965E93-4DD3-4179-A602-69E73CF4EB10}"/>
          </ac:spMkLst>
        </pc:spChg>
        <pc:spChg chg="add del">
          <ac:chgData name="ELIECER AGUILAR" userId="74647e9a-befb-41cd-89cb-8ec268702c57" providerId="ADAL" clId="{9556C15D-E3BF-457F-A329-E354ECCC4B89}" dt="2022-12-03T18:10:02.377" v="39" actId="26606"/>
          <ac:spMkLst>
            <pc:docMk/>
            <pc:sldMk cId="299500777" sldId="260"/>
            <ac:spMk id="10" creationId="{C5E6CFF1-2F42-4E10-9A97-F116F46F53FE}"/>
          </ac:spMkLst>
        </pc:spChg>
        <pc:spChg chg="add del">
          <ac:chgData name="ELIECER AGUILAR" userId="74647e9a-befb-41cd-89cb-8ec268702c57" providerId="ADAL" clId="{9556C15D-E3BF-457F-A329-E354ECCC4B89}" dt="2022-12-03T19:18:21.030" v="395" actId="26606"/>
          <ac:spMkLst>
            <pc:docMk/>
            <pc:sldMk cId="299500777" sldId="260"/>
            <ac:spMk id="14" creationId="{04812C46-200A-4DEB-A05E-3ED6C68C2387}"/>
          </ac:spMkLst>
        </pc:spChg>
        <pc:spChg chg="add del">
          <ac:chgData name="ELIECER AGUILAR" userId="74647e9a-befb-41cd-89cb-8ec268702c57" providerId="ADAL" clId="{9556C15D-E3BF-457F-A329-E354ECCC4B89}" dt="2022-12-03T19:18:21.030" v="395" actId="26606"/>
          <ac:spMkLst>
            <pc:docMk/>
            <pc:sldMk cId="299500777" sldId="260"/>
            <ac:spMk id="15" creationId="{D1EA859B-E555-4109-94F3-6700E046E008}"/>
          </ac:spMkLst>
        </pc:spChg>
        <pc:spChg chg="add">
          <ac:chgData name="ELIECER AGUILAR" userId="74647e9a-befb-41cd-89cb-8ec268702c57" providerId="ADAL" clId="{9556C15D-E3BF-457F-A329-E354ECCC4B89}" dt="2022-12-03T19:18:21.030" v="395" actId="26606"/>
          <ac:spMkLst>
            <pc:docMk/>
            <pc:sldMk cId="299500777" sldId="260"/>
            <ac:spMk id="20" creationId="{9AA72BD9-2C5A-4EDC-931F-5AA08EACA0F3}"/>
          </ac:spMkLst>
        </pc:spChg>
        <pc:spChg chg="add">
          <ac:chgData name="ELIECER AGUILAR" userId="74647e9a-befb-41cd-89cb-8ec268702c57" providerId="ADAL" clId="{9556C15D-E3BF-457F-A329-E354ECCC4B89}" dt="2022-12-03T19:18:21.030" v="395" actId="26606"/>
          <ac:spMkLst>
            <pc:docMk/>
            <pc:sldMk cId="299500777" sldId="260"/>
            <ac:spMk id="22" creationId="{DD3981AC-7B61-4947-BCF3-F7AA7FA385B9}"/>
          </ac:spMkLst>
        </pc:spChg>
        <pc:spChg chg="add">
          <ac:chgData name="ELIECER AGUILAR" userId="74647e9a-befb-41cd-89cb-8ec268702c57" providerId="ADAL" clId="{9556C15D-E3BF-457F-A329-E354ECCC4B89}" dt="2022-12-03T19:18:21.030" v="395" actId="26606"/>
          <ac:spMkLst>
            <pc:docMk/>
            <pc:sldMk cId="299500777" sldId="260"/>
            <ac:spMk id="24" creationId="{55D4142C-5077-457F-A6AD-3FECFDB39685}"/>
          </ac:spMkLst>
        </pc:spChg>
        <pc:spChg chg="add">
          <ac:chgData name="ELIECER AGUILAR" userId="74647e9a-befb-41cd-89cb-8ec268702c57" providerId="ADAL" clId="{9556C15D-E3BF-457F-A329-E354ECCC4B89}" dt="2022-12-03T19:18:21.030" v="395" actId="26606"/>
          <ac:spMkLst>
            <pc:docMk/>
            <pc:sldMk cId="299500777" sldId="260"/>
            <ac:spMk id="26" creationId="{7A5F0580-5EE9-419F-96EE-B6529EF6E7D0}"/>
          </ac:spMkLst>
        </pc:spChg>
        <pc:picChg chg="add mod ord">
          <ac:chgData name="ELIECER AGUILAR" userId="74647e9a-befb-41cd-89cb-8ec268702c57" providerId="ADAL" clId="{9556C15D-E3BF-457F-A329-E354ECCC4B89}" dt="2022-12-03T19:18:21.030" v="395" actId="26606"/>
          <ac:picMkLst>
            <pc:docMk/>
            <pc:sldMk cId="299500777" sldId="260"/>
            <ac:picMk id="5" creationId="{9B75013E-2EDE-41A6-987E-7AA1B22CA495}"/>
          </ac:picMkLst>
        </pc:picChg>
        <pc:cxnChg chg="add del">
          <ac:chgData name="ELIECER AGUILAR" userId="74647e9a-befb-41cd-89cb-8ec268702c57" providerId="ADAL" clId="{9556C15D-E3BF-457F-A329-E354ECCC4B89}" dt="2022-12-03T18:10:02.377" v="39" actId="26606"/>
          <ac:cxnSpMkLst>
            <pc:docMk/>
            <pc:sldMk cId="299500777" sldId="260"/>
            <ac:cxnSpMk id="12" creationId="{67182200-4859-4C8D-BCBB-55B245C28BA3}"/>
          </ac:cxnSpMkLst>
        </pc:cxnChg>
      </pc:sldChg>
      <pc:sldChg chg="addSp delSp modSp mod setBg setClrOvrMap">
        <pc:chgData name="ELIECER AGUILAR" userId="74647e9a-befb-41cd-89cb-8ec268702c57" providerId="ADAL" clId="{9556C15D-E3BF-457F-A329-E354ECCC4B89}" dt="2022-12-03T19:19:35.627" v="406" actId="403"/>
        <pc:sldMkLst>
          <pc:docMk/>
          <pc:sldMk cId="2799686465" sldId="261"/>
        </pc:sldMkLst>
        <pc:spChg chg="mod">
          <ac:chgData name="ELIECER AGUILAR" userId="74647e9a-befb-41cd-89cb-8ec268702c57" providerId="ADAL" clId="{9556C15D-E3BF-457F-A329-E354ECCC4B89}" dt="2022-12-03T19:19:25.680" v="403" actId="26606"/>
          <ac:spMkLst>
            <pc:docMk/>
            <pc:sldMk cId="2799686465" sldId="261"/>
            <ac:spMk id="2" creationId="{AC6A0D28-866D-449F-BAAF-BB3776A097FB}"/>
          </ac:spMkLst>
        </pc:spChg>
        <pc:spChg chg="mod">
          <ac:chgData name="ELIECER AGUILAR" userId="74647e9a-befb-41cd-89cb-8ec268702c57" providerId="ADAL" clId="{9556C15D-E3BF-457F-A329-E354ECCC4B89}" dt="2022-12-03T19:19:35.627" v="406" actId="403"/>
          <ac:spMkLst>
            <pc:docMk/>
            <pc:sldMk cId="2799686465" sldId="261"/>
            <ac:spMk id="3" creationId="{66965E93-4DD3-4179-A602-69E73CF4EB10}"/>
          </ac:spMkLst>
        </pc:spChg>
        <pc:spChg chg="add del">
          <ac:chgData name="ELIECER AGUILAR" userId="74647e9a-befb-41cd-89cb-8ec268702c57" providerId="ADAL" clId="{9556C15D-E3BF-457F-A329-E354ECCC4B89}" dt="2022-12-03T19:19:25.680" v="403" actId="26606"/>
          <ac:spMkLst>
            <pc:docMk/>
            <pc:sldMk cId="2799686465" sldId="261"/>
            <ac:spMk id="10" creationId="{04812C46-200A-4DEB-A05E-3ED6C68C2387}"/>
          </ac:spMkLst>
        </pc:spChg>
        <pc:spChg chg="add del">
          <ac:chgData name="ELIECER AGUILAR" userId="74647e9a-befb-41cd-89cb-8ec268702c57" providerId="ADAL" clId="{9556C15D-E3BF-457F-A329-E354ECCC4B89}" dt="2022-12-03T19:19:25.680" v="403" actId="26606"/>
          <ac:spMkLst>
            <pc:docMk/>
            <pc:sldMk cId="2799686465" sldId="261"/>
            <ac:spMk id="12" creationId="{D1EA859B-E555-4109-94F3-6700E046E008}"/>
          </ac:spMkLst>
        </pc:spChg>
        <pc:spChg chg="add">
          <ac:chgData name="ELIECER AGUILAR" userId="74647e9a-befb-41cd-89cb-8ec268702c57" providerId="ADAL" clId="{9556C15D-E3BF-457F-A329-E354ECCC4B89}" dt="2022-12-03T19:19:25.680" v="403" actId="26606"/>
          <ac:spMkLst>
            <pc:docMk/>
            <pc:sldMk cId="2799686465" sldId="261"/>
            <ac:spMk id="17" creationId="{9AA72BD9-2C5A-4EDC-931F-5AA08EACA0F3}"/>
          </ac:spMkLst>
        </pc:spChg>
        <pc:spChg chg="add">
          <ac:chgData name="ELIECER AGUILAR" userId="74647e9a-befb-41cd-89cb-8ec268702c57" providerId="ADAL" clId="{9556C15D-E3BF-457F-A329-E354ECCC4B89}" dt="2022-12-03T19:19:25.680" v="403" actId="26606"/>
          <ac:spMkLst>
            <pc:docMk/>
            <pc:sldMk cId="2799686465" sldId="261"/>
            <ac:spMk id="19" creationId="{DD3981AC-7B61-4947-BCF3-F7AA7FA385B9}"/>
          </ac:spMkLst>
        </pc:spChg>
        <pc:spChg chg="add">
          <ac:chgData name="ELIECER AGUILAR" userId="74647e9a-befb-41cd-89cb-8ec268702c57" providerId="ADAL" clId="{9556C15D-E3BF-457F-A329-E354ECCC4B89}" dt="2022-12-03T19:19:25.680" v="403" actId="26606"/>
          <ac:spMkLst>
            <pc:docMk/>
            <pc:sldMk cId="2799686465" sldId="261"/>
            <ac:spMk id="21" creationId="{55D4142C-5077-457F-A6AD-3FECFDB39685}"/>
          </ac:spMkLst>
        </pc:spChg>
        <pc:spChg chg="add">
          <ac:chgData name="ELIECER AGUILAR" userId="74647e9a-befb-41cd-89cb-8ec268702c57" providerId="ADAL" clId="{9556C15D-E3BF-457F-A329-E354ECCC4B89}" dt="2022-12-03T19:19:25.680" v="403" actId="26606"/>
          <ac:spMkLst>
            <pc:docMk/>
            <pc:sldMk cId="2799686465" sldId="261"/>
            <ac:spMk id="23" creationId="{7A5F0580-5EE9-419F-96EE-B6529EF6E7D0}"/>
          </ac:spMkLst>
        </pc:spChg>
        <pc:picChg chg="add mod ord">
          <ac:chgData name="ELIECER AGUILAR" userId="74647e9a-befb-41cd-89cb-8ec268702c57" providerId="ADAL" clId="{9556C15D-E3BF-457F-A329-E354ECCC4B89}" dt="2022-12-03T19:19:25.680" v="403" actId="26606"/>
          <ac:picMkLst>
            <pc:docMk/>
            <pc:sldMk cId="2799686465" sldId="261"/>
            <ac:picMk id="5" creationId="{59891B90-1651-4CCF-8F03-623E86297052}"/>
          </ac:picMkLst>
        </pc:picChg>
      </pc:sldChg>
      <pc:sldChg chg="addSp delSp modSp mod">
        <pc:chgData name="ELIECER AGUILAR" userId="74647e9a-befb-41cd-89cb-8ec268702c57" providerId="ADAL" clId="{9556C15D-E3BF-457F-A329-E354ECCC4B89}" dt="2022-12-03T19:27:29.574" v="453" actId="20577"/>
        <pc:sldMkLst>
          <pc:docMk/>
          <pc:sldMk cId="3186242076" sldId="262"/>
        </pc:sldMkLst>
        <pc:spChg chg="mod">
          <ac:chgData name="ELIECER AGUILAR" userId="74647e9a-befb-41cd-89cb-8ec268702c57" providerId="ADAL" clId="{9556C15D-E3BF-457F-A329-E354ECCC4B89}" dt="2022-12-03T19:27:02.250" v="427" actId="20577"/>
          <ac:spMkLst>
            <pc:docMk/>
            <pc:sldMk cId="3186242076" sldId="262"/>
            <ac:spMk id="2" creationId="{BB7D6E01-0059-48BF-A68E-AEDB0721AA80}"/>
          </ac:spMkLst>
        </pc:spChg>
        <pc:spChg chg="mod">
          <ac:chgData name="ELIECER AGUILAR" userId="74647e9a-befb-41cd-89cb-8ec268702c57" providerId="ADAL" clId="{9556C15D-E3BF-457F-A329-E354ECCC4B89}" dt="2022-12-03T19:27:29.574" v="453" actId="20577"/>
          <ac:spMkLst>
            <pc:docMk/>
            <pc:sldMk cId="3186242076" sldId="262"/>
            <ac:spMk id="3" creationId="{1CA66069-2F3A-4C9D-98A2-CA285CCBA065}"/>
          </ac:spMkLst>
        </pc:spChg>
        <pc:spChg chg="del">
          <ac:chgData name="ELIECER AGUILAR" userId="74647e9a-befb-41cd-89cb-8ec268702c57" providerId="ADAL" clId="{9556C15D-E3BF-457F-A329-E354ECCC4B89}" dt="2022-12-03T18:12:16.587" v="61" actId="26606"/>
          <ac:spMkLst>
            <pc:docMk/>
            <pc:sldMk cId="3186242076" sldId="262"/>
            <ac:spMk id="18" creationId="{2B566528-1B12-4246-9431-5C2D7D081168}"/>
          </ac:spMkLst>
        </pc:spChg>
        <pc:spChg chg="add del">
          <ac:chgData name="ELIECER AGUILAR" userId="74647e9a-befb-41cd-89cb-8ec268702c57" providerId="ADAL" clId="{9556C15D-E3BF-457F-A329-E354ECCC4B89}" dt="2022-12-03T19:20:21.984" v="407" actId="26606"/>
          <ac:spMkLst>
            <pc:docMk/>
            <pc:sldMk cId="3186242076" sldId="262"/>
            <ac:spMk id="25" creationId="{2550BE34-C2B8-49B8-8519-67A8CAD51AE9}"/>
          </ac:spMkLst>
        </pc:spChg>
        <pc:spChg chg="add del">
          <ac:chgData name="ELIECER AGUILAR" userId="74647e9a-befb-41cd-89cb-8ec268702c57" providerId="ADAL" clId="{9556C15D-E3BF-457F-A329-E354ECCC4B89}" dt="2022-12-03T19:20:21.984" v="407" actId="26606"/>
          <ac:spMkLst>
            <pc:docMk/>
            <pc:sldMk cId="3186242076" sldId="262"/>
            <ac:spMk id="27" creationId="{A7457DD9-5A45-400A-AB4B-4B4EDECA25F1}"/>
          </ac:spMkLst>
        </pc:spChg>
        <pc:spChg chg="add del">
          <ac:chgData name="ELIECER AGUILAR" userId="74647e9a-befb-41cd-89cb-8ec268702c57" providerId="ADAL" clId="{9556C15D-E3BF-457F-A329-E354ECCC4B89}" dt="2022-12-03T19:20:21.984" v="407" actId="26606"/>
          <ac:spMkLst>
            <pc:docMk/>
            <pc:sldMk cId="3186242076" sldId="262"/>
            <ac:spMk id="29" creationId="{441CF7D6-A660-431A-B0BB-140A0D5556B6}"/>
          </ac:spMkLst>
        </pc:spChg>
        <pc:spChg chg="add del">
          <ac:chgData name="ELIECER AGUILAR" userId="74647e9a-befb-41cd-89cb-8ec268702c57" providerId="ADAL" clId="{9556C15D-E3BF-457F-A329-E354ECCC4B89}" dt="2022-12-03T19:20:21.984" v="407" actId="26606"/>
          <ac:spMkLst>
            <pc:docMk/>
            <pc:sldMk cId="3186242076" sldId="262"/>
            <ac:spMk id="31" creationId="{0570A85B-3810-4F95-97B0-CBF4CCDB381C}"/>
          </ac:spMkLst>
        </pc:spChg>
        <pc:spChg chg="add">
          <ac:chgData name="ELIECER AGUILAR" userId="74647e9a-befb-41cd-89cb-8ec268702c57" providerId="ADAL" clId="{9556C15D-E3BF-457F-A329-E354ECCC4B89}" dt="2022-12-03T19:20:21.984" v="407" actId="26606"/>
          <ac:spMkLst>
            <pc:docMk/>
            <pc:sldMk cId="3186242076" sldId="262"/>
            <ac:spMk id="36" creationId="{6EFFF4A2-EB01-4738-9824-8D9A72A51BB9}"/>
          </ac:spMkLst>
        </pc:spChg>
        <pc:spChg chg="add">
          <ac:chgData name="ELIECER AGUILAR" userId="74647e9a-befb-41cd-89cb-8ec268702c57" providerId="ADAL" clId="{9556C15D-E3BF-457F-A329-E354ECCC4B89}" dt="2022-12-03T19:20:21.984" v="407" actId="26606"/>
          <ac:spMkLst>
            <pc:docMk/>
            <pc:sldMk cId="3186242076" sldId="262"/>
            <ac:spMk id="38" creationId="{23D97D8B-CFC5-431A-AA32-93C4522A6EE6}"/>
          </ac:spMkLst>
        </pc:spChg>
        <pc:grpChg chg="del">
          <ac:chgData name="ELIECER AGUILAR" userId="74647e9a-befb-41cd-89cb-8ec268702c57" providerId="ADAL" clId="{9556C15D-E3BF-457F-A329-E354ECCC4B89}" dt="2022-12-03T18:12:16.587" v="61" actId="26606"/>
          <ac:grpSpMkLst>
            <pc:docMk/>
            <pc:sldMk cId="3186242076" sldId="262"/>
            <ac:grpSpMk id="19" creationId="{828A5161-06F1-46CF-8AD7-844680A59E13}"/>
          </ac:grpSpMkLst>
        </pc:grpChg>
        <pc:grpChg chg="del">
          <ac:chgData name="ELIECER AGUILAR" userId="74647e9a-befb-41cd-89cb-8ec268702c57" providerId="ADAL" clId="{9556C15D-E3BF-457F-A329-E354ECCC4B89}" dt="2022-12-03T18:12:16.587" v="61" actId="26606"/>
          <ac:grpSpMkLst>
            <pc:docMk/>
            <pc:sldMk cId="3186242076" sldId="262"/>
            <ac:grpSpMk id="20" creationId="{5995D10D-E9C9-47DB-AE7E-801FEF38F5C9}"/>
          </ac:grpSpMkLst>
        </pc:grpChg>
        <pc:grpChg chg="add">
          <ac:chgData name="ELIECER AGUILAR" userId="74647e9a-befb-41cd-89cb-8ec268702c57" providerId="ADAL" clId="{9556C15D-E3BF-457F-A329-E354ECCC4B89}" dt="2022-12-03T19:20:21.984" v="407" actId="26606"/>
          <ac:grpSpMkLst>
            <pc:docMk/>
            <pc:sldMk cId="3186242076" sldId="262"/>
            <ac:grpSpMk id="40" creationId="{F91EAA54-AC0A-4AEF-ACE5-B1DD3DC8173B}"/>
          </ac:grpSpMkLst>
        </pc:grpChg>
        <pc:graphicFrameChg chg="add mod modGraphic">
          <ac:chgData name="ELIECER AGUILAR" userId="74647e9a-befb-41cd-89cb-8ec268702c57" providerId="ADAL" clId="{9556C15D-E3BF-457F-A329-E354ECCC4B89}" dt="2022-12-03T19:20:34.521" v="408" actId="207"/>
          <ac:graphicFrameMkLst>
            <pc:docMk/>
            <pc:sldMk cId="3186242076" sldId="262"/>
            <ac:graphicFrameMk id="4" creationId="{929419E7-066C-4808-9172-453C4F91165A}"/>
          </ac:graphicFrameMkLst>
        </pc:graphicFrameChg>
      </pc:sldChg>
      <pc:sldChg chg="addSp delSp modSp mod setBg setClrOvrMap">
        <pc:chgData name="ELIECER AGUILAR" userId="74647e9a-befb-41cd-89cb-8ec268702c57" providerId="ADAL" clId="{9556C15D-E3BF-457F-A329-E354ECCC4B89}" dt="2022-12-03T19:28:04.579" v="457" actId="113"/>
        <pc:sldMkLst>
          <pc:docMk/>
          <pc:sldMk cId="1914094838" sldId="263"/>
        </pc:sldMkLst>
        <pc:spChg chg="mod">
          <ac:chgData name="ELIECER AGUILAR" userId="74647e9a-befb-41cd-89cb-8ec268702c57" providerId="ADAL" clId="{9556C15D-E3BF-457F-A329-E354ECCC4B89}" dt="2022-12-03T19:20:54.701" v="409" actId="26606"/>
          <ac:spMkLst>
            <pc:docMk/>
            <pc:sldMk cId="1914094838" sldId="263"/>
            <ac:spMk id="2" creationId="{3643B0BB-D257-4A8E-AF12-360333844A79}"/>
          </ac:spMkLst>
        </pc:spChg>
        <pc:spChg chg="mod ord">
          <ac:chgData name="ELIECER AGUILAR" userId="74647e9a-befb-41cd-89cb-8ec268702c57" providerId="ADAL" clId="{9556C15D-E3BF-457F-A329-E354ECCC4B89}" dt="2022-12-03T19:28:04.579" v="457" actId="113"/>
          <ac:spMkLst>
            <pc:docMk/>
            <pc:sldMk cId="1914094838" sldId="263"/>
            <ac:spMk id="3" creationId="{85A9794D-84BF-4956-ACEB-EC5DA018395E}"/>
          </ac:spMkLst>
        </pc:spChg>
        <pc:picChg chg="add mod">
          <ac:chgData name="ELIECER AGUILAR" userId="74647e9a-befb-41cd-89cb-8ec268702c57" providerId="ADAL" clId="{9556C15D-E3BF-457F-A329-E354ECCC4B89}" dt="2022-12-03T19:20:54.701" v="409" actId="26606"/>
          <ac:picMkLst>
            <pc:docMk/>
            <pc:sldMk cId="1914094838" sldId="263"/>
            <ac:picMk id="5" creationId="{E8F6301B-35E6-AB33-22CE-9BAEF2C88DD9}"/>
          </ac:picMkLst>
        </pc:picChg>
        <pc:cxnChg chg="add del">
          <ac:chgData name="ELIECER AGUILAR" userId="74647e9a-befb-41cd-89cb-8ec268702c57" providerId="ADAL" clId="{9556C15D-E3BF-457F-A329-E354ECCC4B89}" dt="2022-12-03T19:20:54.701" v="409" actId="26606"/>
          <ac:cxnSpMkLst>
            <pc:docMk/>
            <pc:sldMk cId="1914094838" sldId="263"/>
            <ac:cxnSpMk id="9" creationId="{A7F400EE-A8A5-48AF-B4D6-291B52C6F0B0}"/>
          </ac:cxnSpMkLst>
        </pc:cxnChg>
      </pc:sldChg>
      <pc:sldChg chg="addSp delSp modSp mod setBg setClrOvrMap">
        <pc:chgData name="ELIECER AGUILAR" userId="74647e9a-befb-41cd-89cb-8ec268702c57" providerId="ADAL" clId="{9556C15D-E3BF-457F-A329-E354ECCC4B89}" dt="2022-12-03T19:39:07.983" v="469" actId="20577"/>
        <pc:sldMkLst>
          <pc:docMk/>
          <pc:sldMk cId="2074687017" sldId="264"/>
        </pc:sldMkLst>
        <pc:spChg chg="mod">
          <ac:chgData name="ELIECER AGUILAR" userId="74647e9a-befb-41cd-89cb-8ec268702c57" providerId="ADAL" clId="{9556C15D-E3BF-457F-A329-E354ECCC4B89}" dt="2022-12-03T19:21:05.720" v="410" actId="26606"/>
          <ac:spMkLst>
            <pc:docMk/>
            <pc:sldMk cId="2074687017" sldId="264"/>
            <ac:spMk id="2" creationId="{3643B0BB-D257-4A8E-AF12-360333844A79}"/>
          </ac:spMkLst>
        </pc:spChg>
        <pc:spChg chg="mod">
          <ac:chgData name="ELIECER AGUILAR" userId="74647e9a-befb-41cd-89cb-8ec268702c57" providerId="ADAL" clId="{9556C15D-E3BF-457F-A329-E354ECCC4B89}" dt="2022-12-03T19:39:07.983" v="469" actId="20577"/>
          <ac:spMkLst>
            <pc:docMk/>
            <pc:sldMk cId="2074687017" sldId="264"/>
            <ac:spMk id="3" creationId="{85A9794D-84BF-4956-ACEB-EC5DA018395E}"/>
          </ac:spMkLst>
        </pc:spChg>
        <pc:spChg chg="add del">
          <ac:chgData name="ELIECER AGUILAR" userId="74647e9a-befb-41cd-89cb-8ec268702c57" providerId="ADAL" clId="{9556C15D-E3BF-457F-A329-E354ECCC4B89}" dt="2022-12-03T19:21:05.720" v="410" actId="26606"/>
          <ac:spMkLst>
            <pc:docMk/>
            <pc:sldMk cId="2074687017" sldId="264"/>
            <ac:spMk id="9" creationId="{F94AA2BD-2E3F-4B1D-8127-5744B8115311}"/>
          </ac:spMkLst>
        </pc:spChg>
        <pc:spChg chg="add del">
          <ac:chgData name="ELIECER AGUILAR" userId="74647e9a-befb-41cd-89cb-8ec268702c57" providerId="ADAL" clId="{9556C15D-E3BF-457F-A329-E354ECCC4B89}" dt="2022-12-03T19:21:05.720" v="410" actId="26606"/>
          <ac:spMkLst>
            <pc:docMk/>
            <pc:sldMk cId="2074687017" sldId="264"/>
            <ac:spMk id="11" creationId="{4BD02261-2DC8-4AA8-9E16-7751AE892445}"/>
          </ac:spMkLst>
        </pc:spChg>
        <pc:spChg chg="add del">
          <ac:chgData name="ELIECER AGUILAR" userId="74647e9a-befb-41cd-89cb-8ec268702c57" providerId="ADAL" clId="{9556C15D-E3BF-457F-A329-E354ECCC4B89}" dt="2022-12-03T19:21:05.720" v="410" actId="26606"/>
          <ac:spMkLst>
            <pc:docMk/>
            <pc:sldMk cId="2074687017" sldId="264"/>
            <ac:spMk id="13" creationId="{3D752CF2-2291-40B5-B462-C17B174C10BC}"/>
          </ac:spMkLst>
        </pc:spChg>
        <pc:spChg chg="add">
          <ac:chgData name="ELIECER AGUILAR" userId="74647e9a-befb-41cd-89cb-8ec268702c57" providerId="ADAL" clId="{9556C15D-E3BF-457F-A329-E354ECCC4B89}" dt="2022-12-03T19:21:05.720" v="410" actId="26606"/>
          <ac:spMkLst>
            <pc:docMk/>
            <pc:sldMk cId="2074687017" sldId="264"/>
            <ac:spMk id="18" creationId="{9AA72BD9-2C5A-4EDC-931F-5AA08EACA0F3}"/>
          </ac:spMkLst>
        </pc:spChg>
        <pc:spChg chg="add">
          <ac:chgData name="ELIECER AGUILAR" userId="74647e9a-befb-41cd-89cb-8ec268702c57" providerId="ADAL" clId="{9556C15D-E3BF-457F-A329-E354ECCC4B89}" dt="2022-12-03T19:21:05.720" v="410" actId="26606"/>
          <ac:spMkLst>
            <pc:docMk/>
            <pc:sldMk cId="2074687017" sldId="264"/>
            <ac:spMk id="20" creationId="{DD3981AC-7B61-4947-BCF3-F7AA7FA385B9}"/>
          </ac:spMkLst>
        </pc:spChg>
        <pc:spChg chg="add">
          <ac:chgData name="ELIECER AGUILAR" userId="74647e9a-befb-41cd-89cb-8ec268702c57" providerId="ADAL" clId="{9556C15D-E3BF-457F-A329-E354ECCC4B89}" dt="2022-12-03T19:21:05.720" v="410" actId="26606"/>
          <ac:spMkLst>
            <pc:docMk/>
            <pc:sldMk cId="2074687017" sldId="264"/>
            <ac:spMk id="22" creationId="{55D4142C-5077-457F-A6AD-3FECFDB39685}"/>
          </ac:spMkLst>
        </pc:spChg>
        <pc:spChg chg="add">
          <ac:chgData name="ELIECER AGUILAR" userId="74647e9a-befb-41cd-89cb-8ec268702c57" providerId="ADAL" clId="{9556C15D-E3BF-457F-A329-E354ECCC4B89}" dt="2022-12-03T19:21:05.720" v="410" actId="26606"/>
          <ac:spMkLst>
            <pc:docMk/>
            <pc:sldMk cId="2074687017" sldId="264"/>
            <ac:spMk id="24" creationId="{7A5F0580-5EE9-419F-96EE-B6529EF6E7D0}"/>
          </ac:spMkLst>
        </pc:spChg>
        <pc:picChg chg="add mod ord">
          <ac:chgData name="ELIECER AGUILAR" userId="74647e9a-befb-41cd-89cb-8ec268702c57" providerId="ADAL" clId="{9556C15D-E3BF-457F-A329-E354ECCC4B89}" dt="2022-12-03T19:21:05.720" v="410" actId="26606"/>
          <ac:picMkLst>
            <pc:docMk/>
            <pc:sldMk cId="2074687017" sldId="264"/>
            <ac:picMk id="5" creationId="{69A10CAF-A6DB-F368-0A5C-338C35904A4A}"/>
          </ac:picMkLst>
        </pc:picChg>
      </pc:sldChg>
      <pc:sldChg chg="addSp delSp modSp mod setClrOvrMap">
        <pc:chgData name="ELIECER AGUILAR" userId="74647e9a-befb-41cd-89cb-8ec268702c57" providerId="ADAL" clId="{9556C15D-E3BF-457F-A329-E354ECCC4B89}" dt="2022-12-03T19:21:14.903" v="411" actId="26606"/>
        <pc:sldMkLst>
          <pc:docMk/>
          <pc:sldMk cId="3603153884" sldId="265"/>
        </pc:sldMkLst>
        <pc:spChg chg="mod ord">
          <ac:chgData name="ELIECER AGUILAR" userId="74647e9a-befb-41cd-89cb-8ec268702c57" providerId="ADAL" clId="{9556C15D-E3BF-457F-A329-E354ECCC4B89}" dt="2022-12-03T19:21:14.903" v="411" actId="26606"/>
          <ac:spMkLst>
            <pc:docMk/>
            <pc:sldMk cId="3603153884" sldId="265"/>
            <ac:spMk id="2" creationId="{FE198810-634B-4861-82C3-A6FF4AB89953}"/>
          </ac:spMkLst>
        </pc:spChg>
        <pc:spChg chg="add del">
          <ac:chgData name="ELIECER AGUILAR" userId="74647e9a-befb-41cd-89cb-8ec268702c57" providerId="ADAL" clId="{9556C15D-E3BF-457F-A329-E354ECCC4B89}" dt="2022-12-03T18:13:41.210" v="67" actId="26606"/>
          <ac:spMkLst>
            <pc:docMk/>
            <pc:sldMk cId="3603153884" sldId="265"/>
            <ac:spMk id="24" creationId="{D4771268-CB57-404A-9271-370EB28F6090}"/>
          </ac:spMkLst>
        </pc:spChg>
        <pc:spChg chg="add del">
          <ac:chgData name="ELIECER AGUILAR" userId="74647e9a-befb-41cd-89cb-8ec268702c57" providerId="ADAL" clId="{9556C15D-E3BF-457F-A329-E354ECCC4B89}" dt="2022-12-03T19:21:14.903" v="411" actId="26606"/>
          <ac:spMkLst>
            <pc:docMk/>
            <pc:sldMk cId="3603153884" sldId="265"/>
            <ac:spMk id="26" creationId="{3C54F4CE-85F0-46ED-80DA-9518C9251AD1}"/>
          </ac:spMkLst>
        </pc:spChg>
        <pc:spChg chg="add del">
          <ac:chgData name="ELIECER AGUILAR" userId="74647e9a-befb-41cd-89cb-8ec268702c57" providerId="ADAL" clId="{9556C15D-E3BF-457F-A329-E354ECCC4B89}" dt="2022-12-03T19:21:14.903" v="411" actId="26606"/>
          <ac:spMkLst>
            <pc:docMk/>
            <pc:sldMk cId="3603153884" sldId="265"/>
            <ac:spMk id="27" creationId="{DADD1FCA-8ACB-4958-81DD-4CDD6D3E1921}"/>
          </ac:spMkLst>
        </pc:spChg>
        <pc:spChg chg="add del">
          <ac:chgData name="ELIECER AGUILAR" userId="74647e9a-befb-41cd-89cb-8ec268702c57" providerId="ADAL" clId="{9556C15D-E3BF-457F-A329-E354ECCC4B89}" dt="2022-12-03T18:13:39.126" v="66" actId="26606"/>
          <ac:spMkLst>
            <pc:docMk/>
            <pc:sldMk cId="3603153884" sldId="265"/>
            <ac:spMk id="29" creationId="{6F40FBDA-CEB1-40F0-9AB9-BD9C402D70FE}"/>
          </ac:spMkLst>
        </pc:spChg>
        <pc:spChg chg="add del">
          <ac:chgData name="ELIECER AGUILAR" userId="74647e9a-befb-41cd-89cb-8ec268702c57" providerId="ADAL" clId="{9556C15D-E3BF-457F-A329-E354ECCC4B89}" dt="2022-12-03T18:13:39.126" v="66" actId="26606"/>
          <ac:spMkLst>
            <pc:docMk/>
            <pc:sldMk cId="3603153884" sldId="265"/>
            <ac:spMk id="31" creationId="{0344D4FE-ABEF-4230-9E4E-AD5782FC78AC}"/>
          </ac:spMkLst>
        </pc:spChg>
        <pc:spChg chg="add">
          <ac:chgData name="ELIECER AGUILAR" userId="74647e9a-befb-41cd-89cb-8ec268702c57" providerId="ADAL" clId="{9556C15D-E3BF-457F-A329-E354ECCC4B89}" dt="2022-12-03T19:21:14.903" v="411" actId="26606"/>
          <ac:spMkLst>
            <pc:docMk/>
            <pc:sldMk cId="3603153884" sldId="265"/>
            <ac:spMk id="32" creationId="{FB5B0058-AF13-4859-B429-4EDDE2A26F7F}"/>
          </ac:spMkLst>
        </pc:spChg>
        <pc:spChg chg="add del">
          <ac:chgData name="ELIECER AGUILAR" userId="74647e9a-befb-41cd-89cb-8ec268702c57" providerId="ADAL" clId="{9556C15D-E3BF-457F-A329-E354ECCC4B89}" dt="2022-12-03T18:13:39.126" v="66" actId="26606"/>
          <ac:spMkLst>
            <pc:docMk/>
            <pc:sldMk cId="3603153884" sldId="265"/>
            <ac:spMk id="33" creationId="{9325F979-D3F9-4926-81B7-7ACCB31A501B}"/>
          </ac:spMkLst>
        </pc:spChg>
        <pc:spChg chg="add">
          <ac:chgData name="ELIECER AGUILAR" userId="74647e9a-befb-41cd-89cb-8ec268702c57" providerId="ADAL" clId="{9556C15D-E3BF-457F-A329-E354ECCC4B89}" dt="2022-12-03T19:21:14.903" v="411" actId="26606"/>
          <ac:spMkLst>
            <pc:docMk/>
            <pc:sldMk cId="3603153884" sldId="265"/>
            <ac:spMk id="34" creationId="{D84C2E9E-0B5D-4B5F-9A1F-70EBDCE39034}"/>
          </ac:spMkLst>
        </pc:spChg>
        <pc:picChg chg="mod">
          <ac:chgData name="ELIECER AGUILAR" userId="74647e9a-befb-41cd-89cb-8ec268702c57" providerId="ADAL" clId="{9556C15D-E3BF-457F-A329-E354ECCC4B89}" dt="2022-12-03T19:21:14.903" v="411" actId="26606"/>
          <ac:picMkLst>
            <pc:docMk/>
            <pc:sldMk cId="3603153884" sldId="265"/>
            <ac:picMk id="12" creationId="{44E1FD84-88F2-4CB7-B922-F1773B605045}"/>
          </ac:picMkLst>
        </pc:picChg>
      </pc:sldChg>
      <pc:sldChg chg="addSp delSp modSp mod modAnim">
        <pc:chgData name="ELIECER AGUILAR" userId="74647e9a-befb-41cd-89cb-8ec268702c57" providerId="ADAL" clId="{9556C15D-E3BF-457F-A329-E354ECCC4B89}" dt="2022-12-03T19:21:23.340" v="412" actId="26606"/>
        <pc:sldMkLst>
          <pc:docMk/>
          <pc:sldMk cId="1905656425" sldId="266"/>
        </pc:sldMkLst>
        <pc:spChg chg="mod">
          <ac:chgData name="ELIECER AGUILAR" userId="74647e9a-befb-41cd-89cb-8ec268702c57" providerId="ADAL" clId="{9556C15D-E3BF-457F-A329-E354ECCC4B89}" dt="2022-12-03T19:21:23.340" v="412" actId="26606"/>
          <ac:spMkLst>
            <pc:docMk/>
            <pc:sldMk cId="1905656425" sldId="266"/>
            <ac:spMk id="2" creationId="{5DBB8F5A-2166-425E-A3E9-012DB5C7D5D2}"/>
          </ac:spMkLst>
        </pc:spChg>
        <pc:spChg chg="add del">
          <ac:chgData name="ELIECER AGUILAR" userId="74647e9a-befb-41cd-89cb-8ec268702c57" providerId="ADAL" clId="{9556C15D-E3BF-457F-A329-E354ECCC4B89}" dt="2022-12-03T18:15:41.855" v="87" actId="26606"/>
          <ac:spMkLst>
            <pc:docMk/>
            <pc:sldMk cId="1905656425" sldId="266"/>
            <ac:spMk id="7" creationId="{88294908-8B00-4F58-BBBA-20F71A40AA9E}"/>
          </ac:spMkLst>
        </pc:spChg>
        <pc:spChg chg="add del">
          <ac:chgData name="ELIECER AGUILAR" userId="74647e9a-befb-41cd-89cb-8ec268702c57" providerId="ADAL" clId="{9556C15D-E3BF-457F-A329-E354ECCC4B89}" dt="2022-12-03T18:15:41.855" v="87" actId="26606"/>
          <ac:spMkLst>
            <pc:docMk/>
            <pc:sldMk cId="1905656425" sldId="266"/>
            <ac:spMk id="9" creationId="{4364C879-1404-4203-8E9D-CC5DE0A621A2}"/>
          </ac:spMkLst>
        </pc:spChg>
        <pc:spChg chg="add del">
          <ac:chgData name="ELIECER AGUILAR" userId="74647e9a-befb-41cd-89cb-8ec268702c57" providerId="ADAL" clId="{9556C15D-E3BF-457F-A329-E354ECCC4B89}" dt="2022-12-03T18:15:41.855" v="87" actId="26606"/>
          <ac:spMkLst>
            <pc:docMk/>
            <pc:sldMk cId="1905656425" sldId="266"/>
            <ac:spMk id="11" creationId="{84617302-4B0D-4351-A6BB-6F0930D943AC}"/>
          </ac:spMkLst>
        </pc:spChg>
        <pc:spChg chg="add del">
          <ac:chgData name="ELIECER AGUILAR" userId="74647e9a-befb-41cd-89cb-8ec268702c57" providerId="ADAL" clId="{9556C15D-E3BF-457F-A329-E354ECCC4B89}" dt="2022-12-03T18:15:41.855" v="87" actId="26606"/>
          <ac:spMkLst>
            <pc:docMk/>
            <pc:sldMk cId="1905656425" sldId="266"/>
            <ac:spMk id="13" creationId="{DA2C7802-C2E0-4218-8F89-8DD7CCD2CD1C}"/>
          </ac:spMkLst>
        </pc:spChg>
        <pc:spChg chg="add del">
          <ac:chgData name="ELIECER AGUILAR" userId="74647e9a-befb-41cd-89cb-8ec268702c57" providerId="ADAL" clId="{9556C15D-E3BF-457F-A329-E354ECCC4B89}" dt="2022-12-03T18:15:41.855" v="87" actId="26606"/>
          <ac:spMkLst>
            <pc:docMk/>
            <pc:sldMk cId="1905656425" sldId="266"/>
            <ac:spMk id="15" creationId="{A6D7111A-21E5-4EE9-8A78-10E5530F0116}"/>
          </ac:spMkLst>
        </pc:spChg>
        <pc:spChg chg="add del">
          <ac:chgData name="ELIECER AGUILAR" userId="74647e9a-befb-41cd-89cb-8ec268702c57" providerId="ADAL" clId="{9556C15D-E3BF-457F-A329-E354ECCC4B89}" dt="2022-12-03T18:15:41.855" v="87" actId="26606"/>
          <ac:spMkLst>
            <pc:docMk/>
            <pc:sldMk cId="1905656425" sldId="266"/>
            <ac:spMk id="17" creationId="{A3969E80-A77B-49FC-9122-D89AFD5EE118}"/>
          </ac:spMkLst>
        </pc:spChg>
        <pc:spChg chg="add del">
          <ac:chgData name="ELIECER AGUILAR" userId="74647e9a-befb-41cd-89cb-8ec268702c57" providerId="ADAL" clId="{9556C15D-E3BF-457F-A329-E354ECCC4B89}" dt="2022-12-03T18:15:41.855" v="87" actId="26606"/>
          <ac:spMkLst>
            <pc:docMk/>
            <pc:sldMk cId="1905656425" sldId="266"/>
            <ac:spMk id="19" creationId="{1849CA57-76BD-4CF2-80BA-D7A46A01B7B1}"/>
          </ac:spMkLst>
        </pc:spChg>
        <pc:spChg chg="add del">
          <ac:chgData name="ELIECER AGUILAR" userId="74647e9a-befb-41cd-89cb-8ec268702c57" providerId="ADAL" clId="{9556C15D-E3BF-457F-A329-E354ECCC4B89}" dt="2022-12-03T18:15:41.855" v="87" actId="26606"/>
          <ac:spMkLst>
            <pc:docMk/>
            <pc:sldMk cId="1905656425" sldId="266"/>
            <ac:spMk id="21" creationId="{35E9085E-E730-4768-83D4-6CB7E9897153}"/>
          </ac:spMkLst>
        </pc:spChg>
        <pc:spChg chg="add del">
          <ac:chgData name="ELIECER AGUILAR" userId="74647e9a-befb-41cd-89cb-8ec268702c57" providerId="ADAL" clId="{9556C15D-E3BF-457F-A329-E354ECCC4B89}" dt="2022-12-03T18:15:41.855" v="87" actId="26606"/>
          <ac:spMkLst>
            <pc:docMk/>
            <pc:sldMk cId="1905656425" sldId="266"/>
            <ac:spMk id="23" creationId="{973272FE-A474-4CAE-8CA2-BCC8B476C3F4}"/>
          </ac:spMkLst>
        </pc:spChg>
        <pc:spChg chg="add del">
          <ac:chgData name="ELIECER AGUILAR" userId="74647e9a-befb-41cd-89cb-8ec268702c57" providerId="ADAL" clId="{9556C15D-E3BF-457F-A329-E354ECCC4B89}" dt="2022-12-03T18:15:41.855" v="87" actId="26606"/>
          <ac:spMkLst>
            <pc:docMk/>
            <pc:sldMk cId="1905656425" sldId="266"/>
            <ac:spMk id="25" creationId="{E07981EA-05A6-437C-88D7-B377B92B031D}"/>
          </ac:spMkLst>
        </pc:spChg>
        <pc:spChg chg="add del">
          <ac:chgData name="ELIECER AGUILAR" userId="74647e9a-befb-41cd-89cb-8ec268702c57" providerId="ADAL" clId="{9556C15D-E3BF-457F-A329-E354ECCC4B89}" dt="2022-12-03T18:15:41.855" v="87" actId="26606"/>
          <ac:spMkLst>
            <pc:docMk/>
            <pc:sldMk cId="1905656425" sldId="266"/>
            <ac:spMk id="27" creationId="{15E3C750-986E-4769-B1AE-49289FBEE757}"/>
          </ac:spMkLst>
        </pc:spChg>
        <pc:spChg chg="add del">
          <ac:chgData name="ELIECER AGUILAR" userId="74647e9a-befb-41cd-89cb-8ec268702c57" providerId="ADAL" clId="{9556C15D-E3BF-457F-A329-E354ECCC4B89}" dt="2022-12-03T18:15:41.836" v="86" actId="26606"/>
          <ac:spMkLst>
            <pc:docMk/>
            <pc:sldMk cId="1905656425" sldId="266"/>
            <ac:spMk id="34" creationId="{3C54F4CE-85F0-46ED-80DA-9518C9251AD1}"/>
          </ac:spMkLst>
        </pc:spChg>
        <pc:spChg chg="add del">
          <ac:chgData name="ELIECER AGUILAR" userId="74647e9a-befb-41cd-89cb-8ec268702c57" providerId="ADAL" clId="{9556C15D-E3BF-457F-A329-E354ECCC4B89}" dt="2022-12-03T18:15:41.836" v="86" actId="26606"/>
          <ac:spMkLst>
            <pc:docMk/>
            <pc:sldMk cId="1905656425" sldId="266"/>
            <ac:spMk id="36" creationId="{DADD1FCA-8ACB-4958-81DD-4CDD6D3E1921}"/>
          </ac:spMkLst>
        </pc:spChg>
        <pc:spChg chg="add del">
          <ac:chgData name="ELIECER AGUILAR" userId="74647e9a-befb-41cd-89cb-8ec268702c57" providerId="ADAL" clId="{9556C15D-E3BF-457F-A329-E354ECCC4B89}" dt="2022-12-03T19:21:23.340" v="412" actId="26606"/>
          <ac:spMkLst>
            <pc:docMk/>
            <pc:sldMk cId="1905656425" sldId="266"/>
            <ac:spMk id="38" creationId="{3C54F4CE-85F0-46ED-80DA-9518C9251AD1}"/>
          </ac:spMkLst>
        </pc:spChg>
        <pc:spChg chg="add del">
          <ac:chgData name="ELIECER AGUILAR" userId="74647e9a-befb-41cd-89cb-8ec268702c57" providerId="ADAL" clId="{9556C15D-E3BF-457F-A329-E354ECCC4B89}" dt="2022-12-03T19:21:23.340" v="412" actId="26606"/>
          <ac:spMkLst>
            <pc:docMk/>
            <pc:sldMk cId="1905656425" sldId="266"/>
            <ac:spMk id="39" creationId="{DADD1FCA-8ACB-4958-81DD-4CDD6D3E1921}"/>
          </ac:spMkLst>
        </pc:spChg>
        <pc:spChg chg="add">
          <ac:chgData name="ELIECER AGUILAR" userId="74647e9a-befb-41cd-89cb-8ec268702c57" providerId="ADAL" clId="{9556C15D-E3BF-457F-A329-E354ECCC4B89}" dt="2022-12-03T19:21:23.340" v="412" actId="26606"/>
          <ac:spMkLst>
            <pc:docMk/>
            <pc:sldMk cId="1905656425" sldId="266"/>
            <ac:spMk id="45" creationId="{A29398BB-6F62-472B-88B2-8D942FEBFB20}"/>
          </ac:spMkLst>
        </pc:spChg>
        <pc:spChg chg="add">
          <ac:chgData name="ELIECER AGUILAR" userId="74647e9a-befb-41cd-89cb-8ec268702c57" providerId="ADAL" clId="{9556C15D-E3BF-457F-A329-E354ECCC4B89}" dt="2022-12-03T19:21:23.340" v="412" actId="26606"/>
          <ac:spMkLst>
            <pc:docMk/>
            <pc:sldMk cId="1905656425" sldId="266"/>
            <ac:spMk id="47" creationId="{01F1CEA4-5DA0-41E1-A743-4F227AE62B67}"/>
          </ac:spMkLst>
        </pc:spChg>
        <pc:spChg chg="add">
          <ac:chgData name="ELIECER AGUILAR" userId="74647e9a-befb-41cd-89cb-8ec268702c57" providerId="ADAL" clId="{9556C15D-E3BF-457F-A329-E354ECCC4B89}" dt="2022-12-03T19:21:23.340" v="412" actId="26606"/>
          <ac:spMkLst>
            <pc:docMk/>
            <pc:sldMk cId="1905656425" sldId="266"/>
            <ac:spMk id="49" creationId="{07D1A722-B699-4DA0-B7AC-F06CC81AD5F2}"/>
          </ac:spMkLst>
        </pc:spChg>
        <pc:spChg chg="add">
          <ac:chgData name="ELIECER AGUILAR" userId="74647e9a-befb-41cd-89cb-8ec268702c57" providerId="ADAL" clId="{9556C15D-E3BF-457F-A329-E354ECCC4B89}" dt="2022-12-03T19:21:23.340" v="412" actId="26606"/>
          <ac:spMkLst>
            <pc:docMk/>
            <pc:sldMk cId="1905656425" sldId="266"/>
            <ac:spMk id="55" creationId="{91E9AE86-E5FF-46E4-BE50-58DD19A2247A}"/>
          </ac:spMkLst>
        </pc:spChg>
        <pc:grpChg chg="add">
          <ac:chgData name="ELIECER AGUILAR" userId="74647e9a-befb-41cd-89cb-8ec268702c57" providerId="ADAL" clId="{9556C15D-E3BF-457F-A329-E354ECCC4B89}" dt="2022-12-03T19:21:23.340" v="412" actId="26606"/>
          <ac:grpSpMkLst>
            <pc:docMk/>
            <pc:sldMk cId="1905656425" sldId="266"/>
            <ac:grpSpMk id="51" creationId="{A3C0D298-47AC-4912-8022-B969E5732CB9}"/>
          </ac:grpSpMkLst>
        </pc:grpChg>
        <pc:picChg chg="add del">
          <ac:chgData name="ELIECER AGUILAR" userId="74647e9a-befb-41cd-89cb-8ec268702c57" providerId="ADAL" clId="{9556C15D-E3BF-457F-A329-E354ECCC4B89}" dt="2022-12-03T18:15:41.836" v="86" actId="26606"/>
          <ac:picMkLst>
            <pc:docMk/>
            <pc:sldMk cId="1905656425" sldId="266"/>
            <ac:picMk id="31" creationId="{18ADA46F-5BEA-A529-0059-F973CA1EA041}"/>
          </ac:picMkLst>
        </pc:picChg>
        <pc:picChg chg="add mod">
          <ac:chgData name="ELIECER AGUILAR" userId="74647e9a-befb-41cd-89cb-8ec268702c57" providerId="ADAL" clId="{9556C15D-E3BF-457F-A329-E354ECCC4B89}" dt="2022-12-03T19:21:23.340" v="412" actId="26606"/>
          <ac:picMkLst>
            <pc:docMk/>
            <pc:sldMk cId="1905656425" sldId="266"/>
            <ac:picMk id="40" creationId="{B93666D6-EE93-2D68-8877-B13A6BCA2CD4}"/>
          </ac:picMkLst>
        </pc:picChg>
      </pc:sldChg>
      <pc:sldChg chg="addSp delSp modSp mod setClrOvrMap">
        <pc:chgData name="ELIECER AGUILAR" userId="74647e9a-befb-41cd-89cb-8ec268702c57" providerId="ADAL" clId="{9556C15D-E3BF-457F-A329-E354ECCC4B89}" dt="2022-12-03T19:21:30.203" v="413" actId="26606"/>
        <pc:sldMkLst>
          <pc:docMk/>
          <pc:sldMk cId="1870874695" sldId="267"/>
        </pc:sldMkLst>
        <pc:spChg chg="mod">
          <ac:chgData name="ELIECER AGUILAR" userId="74647e9a-befb-41cd-89cb-8ec268702c57" providerId="ADAL" clId="{9556C15D-E3BF-457F-A329-E354ECCC4B89}" dt="2022-12-03T19:21:30.203" v="413" actId="26606"/>
          <ac:spMkLst>
            <pc:docMk/>
            <pc:sldMk cId="1870874695" sldId="267"/>
            <ac:spMk id="2" creationId="{0E2FF24C-4E56-4E70-BB51-87A70869D177}"/>
          </ac:spMkLst>
        </pc:spChg>
        <pc:spChg chg="mod">
          <ac:chgData name="ELIECER AGUILAR" userId="74647e9a-befb-41cd-89cb-8ec268702c57" providerId="ADAL" clId="{9556C15D-E3BF-457F-A329-E354ECCC4B89}" dt="2022-12-03T19:21:30.203" v="413" actId="26606"/>
          <ac:spMkLst>
            <pc:docMk/>
            <pc:sldMk cId="1870874695" sldId="267"/>
            <ac:spMk id="3" creationId="{FE88EE70-A0D8-448A-BD6D-A5104B31F235}"/>
          </ac:spMkLst>
        </pc:spChg>
        <pc:spChg chg="del">
          <ac:chgData name="ELIECER AGUILAR" userId="74647e9a-befb-41cd-89cb-8ec268702c57" providerId="ADAL" clId="{9556C15D-E3BF-457F-A329-E354ECCC4B89}" dt="2022-12-03T18:16:17.898" v="89" actId="26606"/>
          <ac:spMkLst>
            <pc:docMk/>
            <pc:sldMk cId="1870874695" sldId="267"/>
            <ac:spMk id="9" creationId="{2B97F24A-32CE-4C1C-A50D-3016B394DCFB}"/>
          </ac:spMkLst>
        </pc:spChg>
        <pc:spChg chg="del">
          <ac:chgData name="ELIECER AGUILAR" userId="74647e9a-befb-41cd-89cb-8ec268702c57" providerId="ADAL" clId="{9556C15D-E3BF-457F-A329-E354ECCC4B89}" dt="2022-12-03T18:16:17.898" v="89" actId="26606"/>
          <ac:spMkLst>
            <pc:docMk/>
            <pc:sldMk cId="1870874695" sldId="267"/>
            <ac:spMk id="11" creationId="{CD8B4F24-440B-49E9-B85D-733523DC064B}"/>
          </ac:spMkLst>
        </pc:spChg>
        <pc:spChg chg="add del">
          <ac:chgData name="ELIECER AGUILAR" userId="74647e9a-befb-41cd-89cb-8ec268702c57" providerId="ADAL" clId="{9556C15D-E3BF-457F-A329-E354ECCC4B89}" dt="2022-12-03T19:21:30.203" v="413" actId="26606"/>
          <ac:spMkLst>
            <pc:docMk/>
            <pc:sldMk cId="1870874695" sldId="267"/>
            <ac:spMk id="16" creationId="{0DE6A193-4755-479A-BC6F-A7EBCA73BE1A}"/>
          </ac:spMkLst>
        </pc:spChg>
        <pc:spChg chg="add del">
          <ac:chgData name="ELIECER AGUILAR" userId="74647e9a-befb-41cd-89cb-8ec268702c57" providerId="ADAL" clId="{9556C15D-E3BF-457F-A329-E354ECCC4B89}" dt="2022-12-03T19:21:30.203" v="413" actId="26606"/>
          <ac:spMkLst>
            <pc:docMk/>
            <pc:sldMk cId="1870874695" sldId="267"/>
            <ac:spMk id="18" creationId="{5A55B759-31A7-423C-9BC2-A8BC09FE98B9}"/>
          </ac:spMkLst>
        </pc:spChg>
        <pc:spChg chg="add del">
          <ac:chgData name="ELIECER AGUILAR" userId="74647e9a-befb-41cd-89cb-8ec268702c57" providerId="ADAL" clId="{9556C15D-E3BF-457F-A329-E354ECCC4B89}" dt="2022-12-03T19:21:30.203" v="413" actId="26606"/>
          <ac:spMkLst>
            <pc:docMk/>
            <pc:sldMk cId="1870874695" sldId="267"/>
            <ac:spMk id="20" creationId="{F78796AF-79A0-47AC-BEFD-BFFC00F968C4}"/>
          </ac:spMkLst>
        </pc:spChg>
        <pc:spChg chg="add">
          <ac:chgData name="ELIECER AGUILAR" userId="74647e9a-befb-41cd-89cb-8ec268702c57" providerId="ADAL" clId="{9556C15D-E3BF-457F-A329-E354ECCC4B89}" dt="2022-12-03T19:21:30.203" v="413" actId="26606"/>
          <ac:spMkLst>
            <pc:docMk/>
            <pc:sldMk cId="1870874695" sldId="267"/>
            <ac:spMk id="25" creationId="{33CD251C-A887-4D2F-925B-FC097198538B}"/>
          </ac:spMkLst>
        </pc:spChg>
        <pc:spChg chg="add">
          <ac:chgData name="ELIECER AGUILAR" userId="74647e9a-befb-41cd-89cb-8ec268702c57" providerId="ADAL" clId="{9556C15D-E3BF-457F-A329-E354ECCC4B89}" dt="2022-12-03T19:21:30.203" v="413" actId="26606"/>
          <ac:spMkLst>
            <pc:docMk/>
            <pc:sldMk cId="1870874695" sldId="267"/>
            <ac:spMk id="27" creationId="{3B2069EE-A08E-44F0-B3F9-3CF8CC2DCAD5}"/>
          </ac:spMkLst>
        </pc:spChg>
        <pc:grpChg chg="add">
          <ac:chgData name="ELIECER AGUILAR" userId="74647e9a-befb-41cd-89cb-8ec268702c57" providerId="ADAL" clId="{9556C15D-E3BF-457F-A329-E354ECCC4B89}" dt="2022-12-03T19:21:30.203" v="413" actId="26606"/>
          <ac:grpSpMkLst>
            <pc:docMk/>
            <pc:sldMk cId="1870874695" sldId="267"/>
            <ac:grpSpMk id="29" creationId="{C9888C69-11CC-40BA-BABF-F9B7E11C9156}"/>
          </ac:grpSpMkLst>
        </pc:grpChg>
        <pc:picChg chg="mod ord">
          <ac:chgData name="ELIECER AGUILAR" userId="74647e9a-befb-41cd-89cb-8ec268702c57" providerId="ADAL" clId="{9556C15D-E3BF-457F-A329-E354ECCC4B89}" dt="2022-12-03T19:21:30.203" v="413" actId="26606"/>
          <ac:picMkLst>
            <pc:docMk/>
            <pc:sldMk cId="1870874695" sldId="267"/>
            <ac:picMk id="4" creationId="{F218BA9F-7FB7-42EB-B196-8F95D98146E8}"/>
          </ac:picMkLst>
        </pc:picChg>
      </pc:sldChg>
      <pc:sldChg chg="addSp delSp modSp mod setBg setClrOvrMap">
        <pc:chgData name="ELIECER AGUILAR" userId="74647e9a-befb-41cd-89cb-8ec268702c57" providerId="ADAL" clId="{9556C15D-E3BF-457F-A329-E354ECCC4B89}" dt="2022-12-03T19:21:47.056" v="414" actId="26606"/>
        <pc:sldMkLst>
          <pc:docMk/>
          <pc:sldMk cId="2845791537" sldId="268"/>
        </pc:sldMkLst>
        <pc:spChg chg="mod">
          <ac:chgData name="ELIECER AGUILAR" userId="74647e9a-befb-41cd-89cb-8ec268702c57" providerId="ADAL" clId="{9556C15D-E3BF-457F-A329-E354ECCC4B89}" dt="2022-12-03T19:21:47.056" v="414" actId="26606"/>
          <ac:spMkLst>
            <pc:docMk/>
            <pc:sldMk cId="2845791537" sldId="268"/>
            <ac:spMk id="2" creationId="{A7BAFE96-48CB-489B-99FB-C2576FABFFBB}"/>
          </ac:spMkLst>
        </pc:spChg>
        <pc:spChg chg="mod">
          <ac:chgData name="ELIECER AGUILAR" userId="74647e9a-befb-41cd-89cb-8ec268702c57" providerId="ADAL" clId="{9556C15D-E3BF-457F-A329-E354ECCC4B89}" dt="2022-12-03T19:21:47.056" v="414" actId="26606"/>
          <ac:spMkLst>
            <pc:docMk/>
            <pc:sldMk cId="2845791537" sldId="268"/>
            <ac:spMk id="3" creationId="{8402DD8D-D5DD-472A-B28E-D05E90DE515D}"/>
          </ac:spMkLst>
        </pc:spChg>
        <pc:spChg chg="add del">
          <ac:chgData name="ELIECER AGUILAR" userId="74647e9a-befb-41cd-89cb-8ec268702c57" providerId="ADAL" clId="{9556C15D-E3BF-457F-A329-E354ECCC4B89}" dt="2022-12-03T18:17:11.144" v="96" actId="26606"/>
          <ac:spMkLst>
            <pc:docMk/>
            <pc:sldMk cId="2845791537" sldId="268"/>
            <ac:spMk id="9" creationId="{2B97F24A-32CE-4C1C-A50D-3016B394DCFB}"/>
          </ac:spMkLst>
        </pc:spChg>
        <pc:spChg chg="add del">
          <ac:chgData name="ELIECER AGUILAR" userId="74647e9a-befb-41cd-89cb-8ec268702c57" providerId="ADAL" clId="{9556C15D-E3BF-457F-A329-E354ECCC4B89}" dt="2022-12-03T18:17:11.144" v="96" actId="26606"/>
          <ac:spMkLst>
            <pc:docMk/>
            <pc:sldMk cId="2845791537" sldId="268"/>
            <ac:spMk id="11" creationId="{CD8B4F24-440B-49E9-B85D-733523DC064B}"/>
          </ac:spMkLst>
        </pc:spChg>
        <pc:spChg chg="add del">
          <ac:chgData name="ELIECER AGUILAR" userId="74647e9a-befb-41cd-89cb-8ec268702c57" providerId="ADAL" clId="{9556C15D-E3BF-457F-A329-E354ECCC4B89}" dt="2022-12-03T18:17:08.274" v="91" actId="26606"/>
          <ac:spMkLst>
            <pc:docMk/>
            <pc:sldMk cId="2845791537" sldId="268"/>
            <ac:spMk id="16" creationId="{B775CD93-9DF2-48CB-9F57-1BCA9A46C7FA}"/>
          </ac:spMkLst>
        </pc:spChg>
        <pc:spChg chg="add del">
          <ac:chgData name="ELIECER AGUILAR" userId="74647e9a-befb-41cd-89cb-8ec268702c57" providerId="ADAL" clId="{9556C15D-E3BF-457F-A329-E354ECCC4B89}" dt="2022-12-03T18:17:08.274" v="91" actId="26606"/>
          <ac:spMkLst>
            <pc:docMk/>
            <pc:sldMk cId="2845791537" sldId="268"/>
            <ac:spMk id="18" creationId="{E186B68C-84BC-4A6E-99D1-EE87483C1349}"/>
          </ac:spMkLst>
        </pc:spChg>
        <pc:spChg chg="add del">
          <ac:chgData name="ELIECER AGUILAR" userId="74647e9a-befb-41cd-89cb-8ec268702c57" providerId="ADAL" clId="{9556C15D-E3BF-457F-A329-E354ECCC4B89}" dt="2022-12-03T18:17:08.274" v="91" actId="26606"/>
          <ac:spMkLst>
            <pc:docMk/>
            <pc:sldMk cId="2845791537" sldId="268"/>
            <ac:spMk id="20" creationId="{6166C6D1-23AC-49C4-BA07-238E4E9F8CEB}"/>
          </ac:spMkLst>
        </pc:spChg>
        <pc:spChg chg="add del">
          <ac:chgData name="ELIECER AGUILAR" userId="74647e9a-befb-41cd-89cb-8ec268702c57" providerId="ADAL" clId="{9556C15D-E3BF-457F-A329-E354ECCC4B89}" dt="2022-12-03T18:17:08.274" v="91" actId="26606"/>
          <ac:spMkLst>
            <pc:docMk/>
            <pc:sldMk cId="2845791537" sldId="268"/>
            <ac:spMk id="22" creationId="{33A87B69-D1B1-4DA7-B224-F220FC5235E6}"/>
          </ac:spMkLst>
        </pc:spChg>
        <pc:spChg chg="add del">
          <ac:chgData name="ELIECER AGUILAR" userId="74647e9a-befb-41cd-89cb-8ec268702c57" providerId="ADAL" clId="{9556C15D-E3BF-457F-A329-E354ECCC4B89}" dt="2022-12-03T18:17:08.274" v="91" actId="26606"/>
          <ac:spMkLst>
            <pc:docMk/>
            <pc:sldMk cId="2845791537" sldId="268"/>
            <ac:spMk id="24" creationId="{1C091803-41C2-48E0-9228-5148460C7479}"/>
          </ac:spMkLst>
        </pc:spChg>
        <pc:spChg chg="add del">
          <ac:chgData name="ELIECER AGUILAR" userId="74647e9a-befb-41cd-89cb-8ec268702c57" providerId="ADAL" clId="{9556C15D-E3BF-457F-A329-E354ECCC4B89}" dt="2022-12-03T18:17:10.521" v="93" actId="26606"/>
          <ac:spMkLst>
            <pc:docMk/>
            <pc:sldMk cId="2845791537" sldId="268"/>
            <ac:spMk id="26" creationId="{4F74D28C-3268-4E35-8EE1-D92CB4A85A7D}"/>
          </ac:spMkLst>
        </pc:spChg>
        <pc:spChg chg="add del">
          <ac:chgData name="ELIECER AGUILAR" userId="74647e9a-befb-41cd-89cb-8ec268702c57" providerId="ADAL" clId="{9556C15D-E3BF-457F-A329-E354ECCC4B89}" dt="2022-12-03T18:17:10.521" v="93" actId="26606"/>
          <ac:spMkLst>
            <pc:docMk/>
            <pc:sldMk cId="2845791537" sldId="268"/>
            <ac:spMk id="27" creationId="{58D44E42-C462-4105-BC86-FE75B4E3C4AF}"/>
          </ac:spMkLst>
        </pc:spChg>
        <pc:spChg chg="add del">
          <ac:chgData name="ELIECER AGUILAR" userId="74647e9a-befb-41cd-89cb-8ec268702c57" providerId="ADAL" clId="{9556C15D-E3BF-457F-A329-E354ECCC4B89}" dt="2022-12-03T18:17:11.089" v="95" actId="26606"/>
          <ac:spMkLst>
            <pc:docMk/>
            <pc:sldMk cId="2845791537" sldId="268"/>
            <ac:spMk id="29" creationId="{9D25F302-27C5-414F-97F8-6EA0A6C028BA}"/>
          </ac:spMkLst>
        </pc:spChg>
        <pc:spChg chg="add del">
          <ac:chgData name="ELIECER AGUILAR" userId="74647e9a-befb-41cd-89cb-8ec268702c57" providerId="ADAL" clId="{9556C15D-E3BF-457F-A329-E354ECCC4B89}" dt="2022-12-03T18:17:11.089" v="95" actId="26606"/>
          <ac:spMkLst>
            <pc:docMk/>
            <pc:sldMk cId="2845791537" sldId="268"/>
            <ac:spMk id="30" creationId="{7262C87B-205C-4719-AC60-AF13E94F1F8A}"/>
          </ac:spMkLst>
        </pc:spChg>
        <pc:spChg chg="add del">
          <ac:chgData name="ELIECER AGUILAR" userId="74647e9a-befb-41cd-89cb-8ec268702c57" providerId="ADAL" clId="{9556C15D-E3BF-457F-A329-E354ECCC4B89}" dt="2022-12-03T18:17:11.089" v="95" actId="26606"/>
          <ac:spMkLst>
            <pc:docMk/>
            <pc:sldMk cId="2845791537" sldId="268"/>
            <ac:spMk id="31" creationId="{830A36F8-48C2-4842-A87B-8CE8DF4E7FD2}"/>
          </ac:spMkLst>
        </pc:spChg>
        <pc:spChg chg="add del">
          <ac:chgData name="ELIECER AGUILAR" userId="74647e9a-befb-41cd-89cb-8ec268702c57" providerId="ADAL" clId="{9556C15D-E3BF-457F-A329-E354ECCC4B89}" dt="2022-12-03T18:17:11.089" v="95" actId="26606"/>
          <ac:spMkLst>
            <pc:docMk/>
            <pc:sldMk cId="2845791537" sldId="268"/>
            <ac:spMk id="32" creationId="{8F451A30-466B-4996-9BA5-CD6ABCC6D558}"/>
          </ac:spMkLst>
        </pc:spChg>
        <pc:spChg chg="add del">
          <ac:chgData name="ELIECER AGUILAR" userId="74647e9a-befb-41cd-89cb-8ec268702c57" providerId="ADAL" clId="{9556C15D-E3BF-457F-A329-E354ECCC4B89}" dt="2022-12-03T19:21:47.056" v="414" actId="26606"/>
          <ac:spMkLst>
            <pc:docMk/>
            <pc:sldMk cId="2845791537" sldId="268"/>
            <ac:spMk id="34" creationId="{32AEEBC8-9D30-42EF-95F2-386C2653FBF0}"/>
          </ac:spMkLst>
        </pc:spChg>
        <pc:spChg chg="add del">
          <ac:chgData name="ELIECER AGUILAR" userId="74647e9a-befb-41cd-89cb-8ec268702c57" providerId="ADAL" clId="{9556C15D-E3BF-457F-A329-E354ECCC4B89}" dt="2022-12-03T19:21:47.056" v="414" actId="26606"/>
          <ac:spMkLst>
            <pc:docMk/>
            <pc:sldMk cId="2845791537" sldId="268"/>
            <ac:spMk id="35" creationId="{2E92FA66-67D7-4CB4-94D3-E643A9AD4757}"/>
          </ac:spMkLst>
        </pc:spChg>
        <pc:spChg chg="add">
          <ac:chgData name="ELIECER AGUILAR" userId="74647e9a-befb-41cd-89cb-8ec268702c57" providerId="ADAL" clId="{9556C15D-E3BF-457F-A329-E354ECCC4B89}" dt="2022-12-03T19:21:47.056" v="414" actId="26606"/>
          <ac:spMkLst>
            <pc:docMk/>
            <pc:sldMk cId="2845791537" sldId="268"/>
            <ac:spMk id="40" creationId="{33CD251C-A887-4D2F-925B-FC097198538B}"/>
          </ac:spMkLst>
        </pc:spChg>
        <pc:spChg chg="add">
          <ac:chgData name="ELIECER AGUILAR" userId="74647e9a-befb-41cd-89cb-8ec268702c57" providerId="ADAL" clId="{9556C15D-E3BF-457F-A329-E354ECCC4B89}" dt="2022-12-03T19:21:47.056" v="414" actId="26606"/>
          <ac:spMkLst>
            <pc:docMk/>
            <pc:sldMk cId="2845791537" sldId="268"/>
            <ac:spMk id="42" creationId="{3B2069EE-A08E-44F0-B3F9-3CF8CC2DCAD5}"/>
          </ac:spMkLst>
        </pc:spChg>
        <pc:grpChg chg="add">
          <ac:chgData name="ELIECER AGUILAR" userId="74647e9a-befb-41cd-89cb-8ec268702c57" providerId="ADAL" clId="{9556C15D-E3BF-457F-A329-E354ECCC4B89}" dt="2022-12-03T19:21:47.056" v="414" actId="26606"/>
          <ac:grpSpMkLst>
            <pc:docMk/>
            <pc:sldMk cId="2845791537" sldId="268"/>
            <ac:grpSpMk id="44" creationId="{C9888C69-11CC-40BA-BABF-F9B7E11C9156}"/>
          </ac:grpSpMkLst>
        </pc:grpChg>
        <pc:graphicFrameChg chg="add mod modGraphic">
          <ac:chgData name="ELIECER AGUILAR" userId="74647e9a-befb-41cd-89cb-8ec268702c57" providerId="ADAL" clId="{9556C15D-E3BF-457F-A329-E354ECCC4B89}" dt="2022-12-03T19:21:47.056" v="414" actId="26606"/>
          <ac:graphicFrameMkLst>
            <pc:docMk/>
            <pc:sldMk cId="2845791537" sldId="268"/>
            <ac:graphicFrameMk id="4" creationId="{4AE70CE9-5DDC-4287-AD75-0098263B94E8}"/>
          </ac:graphicFrameMkLst>
        </pc:graphicFrameChg>
      </pc:sldChg>
      <pc:sldChg chg="addSp delSp modSp mod setClrOvrMap">
        <pc:chgData name="ELIECER AGUILAR" userId="74647e9a-befb-41cd-89cb-8ec268702c57" providerId="ADAL" clId="{9556C15D-E3BF-457F-A329-E354ECCC4B89}" dt="2022-12-03T19:22:57.652" v="421" actId="403"/>
        <pc:sldMkLst>
          <pc:docMk/>
          <pc:sldMk cId="1575624438" sldId="269"/>
        </pc:sldMkLst>
        <pc:spChg chg="mod ord">
          <ac:chgData name="ELIECER AGUILAR" userId="74647e9a-befb-41cd-89cb-8ec268702c57" providerId="ADAL" clId="{9556C15D-E3BF-457F-A329-E354ECCC4B89}" dt="2022-12-03T19:21:57.705" v="415" actId="26606"/>
          <ac:spMkLst>
            <pc:docMk/>
            <pc:sldMk cId="1575624438" sldId="269"/>
            <ac:spMk id="2" creationId="{E3A7A836-FA97-45DE-BF33-85939BB9ADD4}"/>
          </ac:spMkLst>
        </pc:spChg>
        <pc:spChg chg="mod ord">
          <ac:chgData name="ELIECER AGUILAR" userId="74647e9a-befb-41cd-89cb-8ec268702c57" providerId="ADAL" clId="{9556C15D-E3BF-457F-A329-E354ECCC4B89}" dt="2022-12-03T19:22:57.652" v="421" actId="403"/>
          <ac:spMkLst>
            <pc:docMk/>
            <pc:sldMk cId="1575624438" sldId="269"/>
            <ac:spMk id="3" creationId="{865041B2-B364-41BC-B900-3054D7F491B7}"/>
          </ac:spMkLst>
        </pc:spChg>
        <pc:spChg chg="add del">
          <ac:chgData name="ELIECER AGUILAR" userId="74647e9a-befb-41cd-89cb-8ec268702c57" providerId="ADAL" clId="{9556C15D-E3BF-457F-A329-E354ECCC4B89}" dt="2022-12-03T18:17:54.485" v="99" actId="26606"/>
          <ac:spMkLst>
            <pc:docMk/>
            <pc:sldMk cId="1575624438" sldId="269"/>
            <ac:spMk id="71" creationId="{2B97F24A-32CE-4C1C-A50D-3016B394DCFB}"/>
          </ac:spMkLst>
        </pc:spChg>
        <pc:spChg chg="add del">
          <ac:chgData name="ELIECER AGUILAR" userId="74647e9a-befb-41cd-89cb-8ec268702c57" providerId="ADAL" clId="{9556C15D-E3BF-457F-A329-E354ECCC4B89}" dt="2022-12-03T18:17:54.485" v="99" actId="26606"/>
          <ac:spMkLst>
            <pc:docMk/>
            <pc:sldMk cId="1575624438" sldId="269"/>
            <ac:spMk id="73" creationId="{CD8B4F24-440B-49E9-B85D-733523DC064B}"/>
          </ac:spMkLst>
        </pc:spChg>
        <pc:spChg chg="add del">
          <ac:chgData name="ELIECER AGUILAR" userId="74647e9a-befb-41cd-89cb-8ec268702c57" providerId="ADAL" clId="{9556C15D-E3BF-457F-A329-E354ECCC4B89}" dt="2022-12-03T18:17:54.476" v="98" actId="26606"/>
          <ac:spMkLst>
            <pc:docMk/>
            <pc:sldMk cId="1575624438" sldId="269"/>
            <ac:spMk id="5127" creationId="{32AEEBC8-9D30-42EF-95F2-386C2653FBF0}"/>
          </ac:spMkLst>
        </pc:spChg>
        <pc:spChg chg="add del">
          <ac:chgData name="ELIECER AGUILAR" userId="74647e9a-befb-41cd-89cb-8ec268702c57" providerId="ADAL" clId="{9556C15D-E3BF-457F-A329-E354ECCC4B89}" dt="2022-12-03T18:17:54.476" v="98" actId="26606"/>
          <ac:spMkLst>
            <pc:docMk/>
            <pc:sldMk cId="1575624438" sldId="269"/>
            <ac:spMk id="5129" creationId="{2E92FA66-67D7-4CB4-94D3-E643A9AD4757}"/>
          </ac:spMkLst>
        </pc:spChg>
        <pc:spChg chg="add del">
          <ac:chgData name="ELIECER AGUILAR" userId="74647e9a-befb-41cd-89cb-8ec268702c57" providerId="ADAL" clId="{9556C15D-E3BF-457F-A329-E354ECCC4B89}" dt="2022-12-03T18:18:10.229" v="103" actId="26606"/>
          <ac:spMkLst>
            <pc:docMk/>
            <pc:sldMk cId="1575624438" sldId="269"/>
            <ac:spMk id="5131" creationId="{637B2035-1FCB-439A-B421-095E136C7E07}"/>
          </ac:spMkLst>
        </pc:spChg>
        <pc:spChg chg="add del">
          <ac:chgData name="ELIECER AGUILAR" userId="74647e9a-befb-41cd-89cb-8ec268702c57" providerId="ADAL" clId="{9556C15D-E3BF-457F-A329-E354ECCC4B89}" dt="2022-12-03T18:18:10.229" v="103" actId="26606"/>
          <ac:spMkLst>
            <pc:docMk/>
            <pc:sldMk cId="1575624438" sldId="269"/>
            <ac:spMk id="5132" creationId="{676D6CDF-C512-4739-B158-55EE955EFA39}"/>
          </ac:spMkLst>
        </pc:spChg>
        <pc:spChg chg="add del">
          <ac:chgData name="ELIECER AGUILAR" userId="74647e9a-befb-41cd-89cb-8ec268702c57" providerId="ADAL" clId="{9556C15D-E3BF-457F-A329-E354ECCC4B89}" dt="2022-12-03T19:21:57.705" v="415" actId="26606"/>
          <ac:spMkLst>
            <pc:docMk/>
            <pc:sldMk cId="1575624438" sldId="269"/>
            <ac:spMk id="5137" creationId="{4038CB10-1F5C-4D54-9DF7-12586DE5B007}"/>
          </ac:spMkLst>
        </pc:spChg>
        <pc:spChg chg="add del">
          <ac:chgData name="ELIECER AGUILAR" userId="74647e9a-befb-41cd-89cb-8ec268702c57" providerId="ADAL" clId="{9556C15D-E3BF-457F-A329-E354ECCC4B89}" dt="2022-12-03T19:21:57.705" v="415" actId="26606"/>
          <ac:spMkLst>
            <pc:docMk/>
            <pc:sldMk cId="1575624438" sldId="269"/>
            <ac:spMk id="5139" creationId="{73ED6512-6858-4552-B699-9A97FE9A4EA2}"/>
          </ac:spMkLst>
        </pc:spChg>
        <pc:spChg chg="add">
          <ac:chgData name="ELIECER AGUILAR" userId="74647e9a-befb-41cd-89cb-8ec268702c57" providerId="ADAL" clId="{9556C15D-E3BF-457F-A329-E354ECCC4B89}" dt="2022-12-03T19:21:57.705" v="415" actId="26606"/>
          <ac:spMkLst>
            <pc:docMk/>
            <pc:sldMk cId="1575624438" sldId="269"/>
            <ac:spMk id="5144" creationId="{9AA72BD9-2C5A-4EDC-931F-5AA08EACA0F3}"/>
          </ac:spMkLst>
        </pc:spChg>
        <pc:spChg chg="add">
          <ac:chgData name="ELIECER AGUILAR" userId="74647e9a-befb-41cd-89cb-8ec268702c57" providerId="ADAL" clId="{9556C15D-E3BF-457F-A329-E354ECCC4B89}" dt="2022-12-03T19:21:57.705" v="415" actId="26606"/>
          <ac:spMkLst>
            <pc:docMk/>
            <pc:sldMk cId="1575624438" sldId="269"/>
            <ac:spMk id="5146" creationId="{DD3981AC-7B61-4947-BCF3-F7AA7FA385B9}"/>
          </ac:spMkLst>
        </pc:spChg>
        <pc:spChg chg="add">
          <ac:chgData name="ELIECER AGUILAR" userId="74647e9a-befb-41cd-89cb-8ec268702c57" providerId="ADAL" clId="{9556C15D-E3BF-457F-A329-E354ECCC4B89}" dt="2022-12-03T19:21:57.705" v="415" actId="26606"/>
          <ac:spMkLst>
            <pc:docMk/>
            <pc:sldMk cId="1575624438" sldId="269"/>
            <ac:spMk id="5148" creationId="{55D4142C-5077-457F-A6AD-3FECFDB39685}"/>
          </ac:spMkLst>
        </pc:spChg>
        <pc:spChg chg="add">
          <ac:chgData name="ELIECER AGUILAR" userId="74647e9a-befb-41cd-89cb-8ec268702c57" providerId="ADAL" clId="{9556C15D-E3BF-457F-A329-E354ECCC4B89}" dt="2022-12-03T19:21:57.705" v="415" actId="26606"/>
          <ac:spMkLst>
            <pc:docMk/>
            <pc:sldMk cId="1575624438" sldId="269"/>
            <ac:spMk id="5150" creationId="{7A5F0580-5EE9-419F-96EE-B6529EF6E7D0}"/>
          </ac:spMkLst>
        </pc:spChg>
        <pc:picChg chg="mod">
          <ac:chgData name="ELIECER AGUILAR" userId="74647e9a-befb-41cd-89cb-8ec268702c57" providerId="ADAL" clId="{9556C15D-E3BF-457F-A329-E354ECCC4B89}" dt="2022-12-03T19:22:48.972" v="418" actId="1076"/>
          <ac:picMkLst>
            <pc:docMk/>
            <pc:sldMk cId="1575624438" sldId="269"/>
            <ac:picMk id="5122" creationId="{4F7498C8-A3DE-4D76-BB78-BD021B976869}"/>
          </ac:picMkLst>
        </pc:picChg>
      </pc:sldChg>
      <pc:sldChg chg="addSp delSp modSp mod setBg setClrOvrMap">
        <pc:chgData name="ELIECER AGUILAR" userId="74647e9a-befb-41cd-89cb-8ec268702c57" providerId="ADAL" clId="{9556C15D-E3BF-457F-A329-E354ECCC4B89}" dt="2022-12-03T18:19:00.120" v="111" actId="26606"/>
        <pc:sldMkLst>
          <pc:docMk/>
          <pc:sldMk cId="3750452455" sldId="270"/>
        </pc:sldMkLst>
        <pc:spChg chg="mod">
          <ac:chgData name="ELIECER AGUILAR" userId="74647e9a-befb-41cd-89cb-8ec268702c57" providerId="ADAL" clId="{9556C15D-E3BF-457F-A329-E354ECCC4B89}" dt="2022-12-03T18:19:00.120" v="111" actId="26606"/>
          <ac:spMkLst>
            <pc:docMk/>
            <pc:sldMk cId="3750452455" sldId="270"/>
            <ac:spMk id="2" creationId="{76A54048-2490-4308-B455-8C852F318B74}"/>
          </ac:spMkLst>
        </pc:spChg>
        <pc:spChg chg="mod">
          <ac:chgData name="ELIECER AGUILAR" userId="74647e9a-befb-41cd-89cb-8ec268702c57" providerId="ADAL" clId="{9556C15D-E3BF-457F-A329-E354ECCC4B89}" dt="2022-12-03T18:19:00.120" v="111" actId="26606"/>
          <ac:spMkLst>
            <pc:docMk/>
            <pc:sldMk cId="3750452455" sldId="270"/>
            <ac:spMk id="3" creationId="{6E3DFECC-C272-477A-8EF1-EA6EE9A2AD12}"/>
          </ac:spMkLst>
        </pc:spChg>
        <pc:spChg chg="add del">
          <ac:chgData name="ELIECER AGUILAR" userId="74647e9a-befb-41cd-89cb-8ec268702c57" providerId="ADAL" clId="{9556C15D-E3BF-457F-A329-E354ECCC4B89}" dt="2022-12-03T18:18:43.555" v="106" actId="26606"/>
          <ac:spMkLst>
            <pc:docMk/>
            <pc:sldMk cId="3750452455" sldId="270"/>
            <ac:spMk id="8" creationId="{7264F718-7FAC-4056-9FA9-A603EC682FE7}"/>
          </ac:spMkLst>
        </pc:spChg>
        <pc:spChg chg="add del">
          <ac:chgData name="ELIECER AGUILAR" userId="74647e9a-befb-41cd-89cb-8ec268702c57" providerId="ADAL" clId="{9556C15D-E3BF-457F-A329-E354ECCC4B89}" dt="2022-12-03T18:18:43.555" v="106" actId="26606"/>
          <ac:spMkLst>
            <pc:docMk/>
            <pc:sldMk cId="3750452455" sldId="270"/>
            <ac:spMk id="10" creationId="{AAD98D1C-F2EB-49D5-899B-086F7E26FCAF}"/>
          </ac:spMkLst>
        </pc:spChg>
        <pc:spChg chg="add del">
          <ac:chgData name="ELIECER AGUILAR" userId="74647e9a-befb-41cd-89cb-8ec268702c57" providerId="ADAL" clId="{9556C15D-E3BF-457F-A329-E354ECCC4B89}" dt="2022-12-03T18:18:43.555" v="106" actId="26606"/>
          <ac:spMkLst>
            <pc:docMk/>
            <pc:sldMk cId="3750452455" sldId="270"/>
            <ac:spMk id="12" creationId="{7B4CA2D6-8008-4CEE-8D65-E6BE5477FC69}"/>
          </ac:spMkLst>
        </pc:spChg>
        <pc:spChg chg="add del">
          <ac:chgData name="ELIECER AGUILAR" userId="74647e9a-befb-41cd-89cb-8ec268702c57" providerId="ADAL" clId="{9556C15D-E3BF-457F-A329-E354ECCC4B89}" dt="2022-12-03T18:18:47.996" v="108" actId="26606"/>
          <ac:spMkLst>
            <pc:docMk/>
            <pc:sldMk cId="3750452455" sldId="270"/>
            <ac:spMk id="14" creationId="{A62B7C1D-B627-4FCA-9295-7D71876557FD}"/>
          </ac:spMkLst>
        </pc:spChg>
        <pc:spChg chg="add del">
          <ac:chgData name="ELIECER AGUILAR" userId="74647e9a-befb-41cd-89cb-8ec268702c57" providerId="ADAL" clId="{9556C15D-E3BF-457F-A329-E354ECCC4B89}" dt="2022-12-03T18:18:47.996" v="108" actId="26606"/>
          <ac:spMkLst>
            <pc:docMk/>
            <pc:sldMk cId="3750452455" sldId="270"/>
            <ac:spMk id="15" creationId="{EFD0E8E8-C530-4B2D-A01A-CCD47590B664}"/>
          </ac:spMkLst>
        </pc:spChg>
        <pc:spChg chg="add del">
          <ac:chgData name="ELIECER AGUILAR" userId="74647e9a-befb-41cd-89cb-8ec268702c57" providerId="ADAL" clId="{9556C15D-E3BF-457F-A329-E354ECCC4B89}" dt="2022-12-03T18:18:47.996" v="108" actId="26606"/>
          <ac:spMkLst>
            <pc:docMk/>
            <pc:sldMk cId="3750452455" sldId="270"/>
            <ac:spMk id="16" creationId="{BE5D6855-F7F1-40AB-A644-826C03264FA6}"/>
          </ac:spMkLst>
        </pc:spChg>
        <pc:spChg chg="add del">
          <ac:chgData name="ELIECER AGUILAR" userId="74647e9a-befb-41cd-89cb-8ec268702c57" providerId="ADAL" clId="{9556C15D-E3BF-457F-A329-E354ECCC4B89}" dt="2022-12-03T18:18:47.996" v="108" actId="26606"/>
          <ac:spMkLst>
            <pc:docMk/>
            <pc:sldMk cId="3750452455" sldId="270"/>
            <ac:spMk id="17" creationId="{2C65388C-2EC9-49CB-94AE-C126FD4C5B43}"/>
          </ac:spMkLst>
        </pc:spChg>
        <pc:spChg chg="add">
          <ac:chgData name="ELIECER AGUILAR" userId="74647e9a-befb-41cd-89cb-8ec268702c57" providerId="ADAL" clId="{9556C15D-E3BF-457F-A329-E354ECCC4B89}" dt="2022-12-03T18:19:00.120" v="111" actId="26606"/>
          <ac:spMkLst>
            <pc:docMk/>
            <pc:sldMk cId="3750452455" sldId="270"/>
            <ac:spMk id="18" creationId="{E99F76E4-5DFD-4DBE-B042-66FBCD1182C9}"/>
          </ac:spMkLst>
        </pc:spChg>
        <pc:spChg chg="add del">
          <ac:chgData name="ELIECER AGUILAR" userId="74647e9a-befb-41cd-89cb-8ec268702c57" providerId="ADAL" clId="{9556C15D-E3BF-457F-A329-E354ECCC4B89}" dt="2022-12-03T18:18:59.860" v="110" actId="26606"/>
          <ac:spMkLst>
            <pc:docMk/>
            <pc:sldMk cId="3750452455" sldId="270"/>
            <ac:spMk id="19" creationId="{E8A8EAB8-D2FF-444D-B34B-7D32F106AD0E}"/>
          </ac:spMkLst>
        </pc:spChg>
        <pc:spChg chg="add">
          <ac:chgData name="ELIECER AGUILAR" userId="74647e9a-befb-41cd-89cb-8ec268702c57" providerId="ADAL" clId="{9556C15D-E3BF-457F-A329-E354ECCC4B89}" dt="2022-12-03T18:19:00.120" v="111" actId="26606"/>
          <ac:spMkLst>
            <pc:docMk/>
            <pc:sldMk cId="3750452455" sldId="270"/>
            <ac:spMk id="190" creationId="{5A0118C5-4F8D-4CF4-BADD-53FEACC6C42A}"/>
          </ac:spMkLst>
        </pc:spChg>
        <pc:spChg chg="add">
          <ac:chgData name="ELIECER AGUILAR" userId="74647e9a-befb-41cd-89cb-8ec268702c57" providerId="ADAL" clId="{9556C15D-E3BF-457F-A329-E354ECCC4B89}" dt="2022-12-03T18:19:00.120" v="111" actId="26606"/>
          <ac:spMkLst>
            <pc:docMk/>
            <pc:sldMk cId="3750452455" sldId="270"/>
            <ac:spMk id="361" creationId="{A99050EE-26AF-4253-BD50-F0FCD965A8F6}"/>
          </ac:spMkLst>
        </pc:spChg>
        <pc:spChg chg="add">
          <ac:chgData name="ELIECER AGUILAR" userId="74647e9a-befb-41cd-89cb-8ec268702c57" providerId="ADAL" clId="{9556C15D-E3BF-457F-A329-E354ECCC4B89}" dt="2022-12-03T18:19:00.120" v="111" actId="26606"/>
          <ac:spMkLst>
            <pc:docMk/>
            <pc:sldMk cId="3750452455" sldId="270"/>
            <ac:spMk id="364" creationId="{D0C78466-EB6E-45A0-99A6-A00789ACD90A}"/>
          </ac:spMkLst>
        </pc:spChg>
        <pc:grpChg chg="add">
          <ac:chgData name="ELIECER AGUILAR" userId="74647e9a-befb-41cd-89cb-8ec268702c57" providerId="ADAL" clId="{9556C15D-E3BF-457F-A329-E354ECCC4B89}" dt="2022-12-03T18:19:00.120" v="111" actId="26606"/>
          <ac:grpSpMkLst>
            <pc:docMk/>
            <pc:sldMk cId="3750452455" sldId="270"/>
            <ac:grpSpMk id="191" creationId="{773717CC-ECEE-4ABF-BA61-C59F46801775}"/>
          </ac:grpSpMkLst>
        </pc:grpChg>
        <pc:grpChg chg="add">
          <ac:chgData name="ELIECER AGUILAR" userId="74647e9a-befb-41cd-89cb-8ec268702c57" providerId="ADAL" clId="{9556C15D-E3BF-457F-A329-E354ECCC4B89}" dt="2022-12-03T18:19:00.120" v="111" actId="26606"/>
          <ac:grpSpMkLst>
            <pc:docMk/>
            <pc:sldMk cId="3750452455" sldId="270"/>
            <ac:grpSpMk id="362" creationId="{00E015F5-1A99-4E40-BC3D-7707802996B5}"/>
          </ac:grpSpMkLst>
        </pc:grpChg>
        <pc:grpChg chg="add">
          <ac:chgData name="ELIECER AGUILAR" userId="74647e9a-befb-41cd-89cb-8ec268702c57" providerId="ADAL" clId="{9556C15D-E3BF-457F-A329-E354ECCC4B89}" dt="2022-12-03T18:19:00.120" v="111" actId="26606"/>
          <ac:grpSpMkLst>
            <pc:docMk/>
            <pc:sldMk cId="3750452455" sldId="270"/>
            <ac:grpSpMk id="365" creationId="{5468B3A9-705E-43C3-A742-0619B0D8F2EE}"/>
          </ac:grpSpMkLst>
        </pc:grpChg>
        <pc:cxnChg chg="add del">
          <ac:chgData name="ELIECER AGUILAR" userId="74647e9a-befb-41cd-89cb-8ec268702c57" providerId="ADAL" clId="{9556C15D-E3BF-457F-A329-E354ECCC4B89}" dt="2022-12-03T18:18:59.860" v="110" actId="26606"/>
          <ac:cxnSpMkLst>
            <pc:docMk/>
            <pc:sldMk cId="3750452455" sldId="270"/>
            <ac:cxnSpMk id="20" creationId="{067633D1-6EE6-4118-B9F0-B363477BEE7A}"/>
          </ac:cxnSpMkLst>
        </pc:cxnChg>
        <pc:cxnChg chg="add del">
          <ac:chgData name="ELIECER AGUILAR" userId="74647e9a-befb-41cd-89cb-8ec268702c57" providerId="ADAL" clId="{9556C15D-E3BF-457F-A329-E354ECCC4B89}" dt="2022-12-03T18:18:59.860" v="110" actId="26606"/>
          <ac:cxnSpMkLst>
            <pc:docMk/>
            <pc:sldMk cId="3750452455" sldId="270"/>
            <ac:cxnSpMk id="21" creationId="{4AD7FFC6-42A9-49CB-B5E9-B3F6B038331B}"/>
          </ac:cxnSpMkLst>
        </pc:cxnChg>
      </pc:sldChg>
      <pc:sldChg chg="addSp delSp modSp mod setBg setClrOvrMap">
        <pc:chgData name="ELIECER AGUILAR" userId="74647e9a-befb-41cd-89cb-8ec268702c57" providerId="ADAL" clId="{9556C15D-E3BF-457F-A329-E354ECCC4B89}" dt="2022-12-03T18:19:19.727" v="113" actId="26606"/>
        <pc:sldMkLst>
          <pc:docMk/>
          <pc:sldMk cId="1635285747" sldId="271"/>
        </pc:sldMkLst>
        <pc:spChg chg="mod">
          <ac:chgData name="ELIECER AGUILAR" userId="74647e9a-befb-41cd-89cb-8ec268702c57" providerId="ADAL" clId="{9556C15D-E3BF-457F-A329-E354ECCC4B89}" dt="2022-12-03T18:19:19.727" v="113" actId="26606"/>
          <ac:spMkLst>
            <pc:docMk/>
            <pc:sldMk cId="1635285747" sldId="271"/>
            <ac:spMk id="2" creationId="{3538BF42-A82F-46D0-94EF-088F53D43185}"/>
          </ac:spMkLst>
        </pc:spChg>
        <pc:spChg chg="del">
          <ac:chgData name="ELIECER AGUILAR" userId="74647e9a-befb-41cd-89cb-8ec268702c57" providerId="ADAL" clId="{9556C15D-E3BF-457F-A329-E354ECCC4B89}" dt="2022-12-03T18:19:19.727" v="113" actId="26606"/>
          <ac:spMkLst>
            <pc:docMk/>
            <pc:sldMk cId="1635285747" sldId="271"/>
            <ac:spMk id="7" creationId="{88294908-8B00-4F58-BBBA-20F71A40AA9E}"/>
          </ac:spMkLst>
        </pc:spChg>
        <pc:spChg chg="del">
          <ac:chgData name="ELIECER AGUILAR" userId="74647e9a-befb-41cd-89cb-8ec268702c57" providerId="ADAL" clId="{9556C15D-E3BF-457F-A329-E354ECCC4B89}" dt="2022-12-03T18:19:19.727" v="113" actId="26606"/>
          <ac:spMkLst>
            <pc:docMk/>
            <pc:sldMk cId="1635285747" sldId="271"/>
            <ac:spMk id="9" creationId="{4364C879-1404-4203-8E9D-CC5DE0A621A2}"/>
          </ac:spMkLst>
        </pc:spChg>
        <pc:spChg chg="del">
          <ac:chgData name="ELIECER AGUILAR" userId="74647e9a-befb-41cd-89cb-8ec268702c57" providerId="ADAL" clId="{9556C15D-E3BF-457F-A329-E354ECCC4B89}" dt="2022-12-03T18:19:19.727" v="113" actId="26606"/>
          <ac:spMkLst>
            <pc:docMk/>
            <pc:sldMk cId="1635285747" sldId="271"/>
            <ac:spMk id="11" creationId="{84617302-4B0D-4351-A6BB-6F0930D943AC}"/>
          </ac:spMkLst>
        </pc:spChg>
        <pc:spChg chg="del">
          <ac:chgData name="ELIECER AGUILAR" userId="74647e9a-befb-41cd-89cb-8ec268702c57" providerId="ADAL" clId="{9556C15D-E3BF-457F-A329-E354ECCC4B89}" dt="2022-12-03T18:19:19.727" v="113" actId="26606"/>
          <ac:spMkLst>
            <pc:docMk/>
            <pc:sldMk cId="1635285747" sldId="271"/>
            <ac:spMk id="13" creationId="{DA2C7802-C2E0-4218-8F89-8DD7CCD2CD1C}"/>
          </ac:spMkLst>
        </pc:spChg>
        <pc:spChg chg="del">
          <ac:chgData name="ELIECER AGUILAR" userId="74647e9a-befb-41cd-89cb-8ec268702c57" providerId="ADAL" clId="{9556C15D-E3BF-457F-A329-E354ECCC4B89}" dt="2022-12-03T18:19:19.727" v="113" actId="26606"/>
          <ac:spMkLst>
            <pc:docMk/>
            <pc:sldMk cId="1635285747" sldId="271"/>
            <ac:spMk id="15" creationId="{A6D7111A-21E5-4EE9-8A78-10E5530F0116}"/>
          </ac:spMkLst>
        </pc:spChg>
        <pc:spChg chg="del">
          <ac:chgData name="ELIECER AGUILAR" userId="74647e9a-befb-41cd-89cb-8ec268702c57" providerId="ADAL" clId="{9556C15D-E3BF-457F-A329-E354ECCC4B89}" dt="2022-12-03T18:19:19.727" v="113" actId="26606"/>
          <ac:spMkLst>
            <pc:docMk/>
            <pc:sldMk cId="1635285747" sldId="271"/>
            <ac:spMk id="17" creationId="{A3969E80-A77B-49FC-9122-D89AFD5EE118}"/>
          </ac:spMkLst>
        </pc:spChg>
        <pc:spChg chg="del">
          <ac:chgData name="ELIECER AGUILAR" userId="74647e9a-befb-41cd-89cb-8ec268702c57" providerId="ADAL" clId="{9556C15D-E3BF-457F-A329-E354ECCC4B89}" dt="2022-12-03T18:19:19.727" v="113" actId="26606"/>
          <ac:spMkLst>
            <pc:docMk/>
            <pc:sldMk cId="1635285747" sldId="271"/>
            <ac:spMk id="19" creationId="{1849CA57-76BD-4CF2-80BA-D7A46A01B7B1}"/>
          </ac:spMkLst>
        </pc:spChg>
        <pc:spChg chg="del">
          <ac:chgData name="ELIECER AGUILAR" userId="74647e9a-befb-41cd-89cb-8ec268702c57" providerId="ADAL" clId="{9556C15D-E3BF-457F-A329-E354ECCC4B89}" dt="2022-12-03T18:19:19.727" v="113" actId="26606"/>
          <ac:spMkLst>
            <pc:docMk/>
            <pc:sldMk cId="1635285747" sldId="271"/>
            <ac:spMk id="21" creationId="{35E9085E-E730-4768-83D4-6CB7E9897153}"/>
          </ac:spMkLst>
        </pc:spChg>
        <pc:spChg chg="del">
          <ac:chgData name="ELIECER AGUILAR" userId="74647e9a-befb-41cd-89cb-8ec268702c57" providerId="ADAL" clId="{9556C15D-E3BF-457F-A329-E354ECCC4B89}" dt="2022-12-03T18:19:19.727" v="113" actId="26606"/>
          <ac:spMkLst>
            <pc:docMk/>
            <pc:sldMk cId="1635285747" sldId="271"/>
            <ac:spMk id="23" creationId="{973272FE-A474-4CAE-8CA2-BCC8B476C3F4}"/>
          </ac:spMkLst>
        </pc:spChg>
        <pc:spChg chg="del">
          <ac:chgData name="ELIECER AGUILAR" userId="74647e9a-befb-41cd-89cb-8ec268702c57" providerId="ADAL" clId="{9556C15D-E3BF-457F-A329-E354ECCC4B89}" dt="2022-12-03T18:19:19.727" v="113" actId="26606"/>
          <ac:spMkLst>
            <pc:docMk/>
            <pc:sldMk cId="1635285747" sldId="271"/>
            <ac:spMk id="25" creationId="{E07981EA-05A6-437C-88D7-B377B92B031D}"/>
          </ac:spMkLst>
        </pc:spChg>
        <pc:spChg chg="del">
          <ac:chgData name="ELIECER AGUILAR" userId="74647e9a-befb-41cd-89cb-8ec268702c57" providerId="ADAL" clId="{9556C15D-E3BF-457F-A329-E354ECCC4B89}" dt="2022-12-03T18:19:19.727" v="113" actId="26606"/>
          <ac:spMkLst>
            <pc:docMk/>
            <pc:sldMk cId="1635285747" sldId="271"/>
            <ac:spMk id="27" creationId="{15E3C750-986E-4769-B1AE-49289FBEE757}"/>
          </ac:spMkLst>
        </pc:spChg>
        <pc:spChg chg="add">
          <ac:chgData name="ELIECER AGUILAR" userId="74647e9a-befb-41cd-89cb-8ec268702c57" providerId="ADAL" clId="{9556C15D-E3BF-457F-A329-E354ECCC4B89}" dt="2022-12-03T18:19:19.727" v="113" actId="26606"/>
          <ac:spMkLst>
            <pc:docMk/>
            <pc:sldMk cId="1635285747" sldId="271"/>
            <ac:spMk id="33" creationId="{E49CC64F-7275-4E33-961B-0C5CDC439875}"/>
          </ac:spMkLst>
        </pc:spChg>
        <pc:picChg chg="add">
          <ac:chgData name="ELIECER AGUILAR" userId="74647e9a-befb-41cd-89cb-8ec268702c57" providerId="ADAL" clId="{9556C15D-E3BF-457F-A329-E354ECCC4B89}" dt="2022-12-03T18:19:19.727" v="113" actId="26606"/>
          <ac:picMkLst>
            <pc:docMk/>
            <pc:sldMk cId="1635285747" sldId="271"/>
            <ac:picMk id="29" creationId="{751ECCCB-620D-A292-C0FA-A9F950664FDF}"/>
          </ac:picMkLst>
        </pc:picChg>
      </pc:sldChg>
      <pc:sldChg chg="addSp modSp mod setBg">
        <pc:chgData name="ELIECER AGUILAR" userId="74647e9a-befb-41cd-89cb-8ec268702c57" providerId="ADAL" clId="{9556C15D-E3BF-457F-A329-E354ECCC4B89}" dt="2022-12-03T18:19:35.376" v="114" actId="26606"/>
        <pc:sldMkLst>
          <pc:docMk/>
          <pc:sldMk cId="1051344136" sldId="272"/>
        </pc:sldMkLst>
        <pc:spChg chg="mod">
          <ac:chgData name="ELIECER AGUILAR" userId="74647e9a-befb-41cd-89cb-8ec268702c57" providerId="ADAL" clId="{9556C15D-E3BF-457F-A329-E354ECCC4B89}" dt="2022-12-03T18:19:35.376" v="114" actId="26606"/>
          <ac:spMkLst>
            <pc:docMk/>
            <pc:sldMk cId="1051344136" sldId="272"/>
            <ac:spMk id="2" creationId="{5CBE2BCF-524F-4E90-AED3-31A70B871D8C}"/>
          </ac:spMkLst>
        </pc:spChg>
        <pc:spChg chg="mod">
          <ac:chgData name="ELIECER AGUILAR" userId="74647e9a-befb-41cd-89cb-8ec268702c57" providerId="ADAL" clId="{9556C15D-E3BF-457F-A329-E354ECCC4B89}" dt="2022-12-03T18:19:35.376" v="114" actId="26606"/>
          <ac:spMkLst>
            <pc:docMk/>
            <pc:sldMk cId="1051344136" sldId="272"/>
            <ac:spMk id="3" creationId="{B6E12BD8-7717-4B50-8991-6C960659E07A}"/>
          </ac:spMkLst>
        </pc:spChg>
        <pc:spChg chg="add">
          <ac:chgData name="ELIECER AGUILAR" userId="74647e9a-befb-41cd-89cb-8ec268702c57" providerId="ADAL" clId="{9556C15D-E3BF-457F-A329-E354ECCC4B89}" dt="2022-12-03T18:19:35.376" v="114" actId="26606"/>
          <ac:spMkLst>
            <pc:docMk/>
            <pc:sldMk cId="1051344136" sldId="272"/>
            <ac:spMk id="8" creationId="{5A0118C5-4F8D-4CF4-BADD-53FEACC6C42A}"/>
          </ac:spMkLst>
        </pc:spChg>
        <pc:spChg chg="add">
          <ac:chgData name="ELIECER AGUILAR" userId="74647e9a-befb-41cd-89cb-8ec268702c57" providerId="ADAL" clId="{9556C15D-E3BF-457F-A329-E354ECCC4B89}" dt="2022-12-03T18:19:35.376" v="114" actId="26606"/>
          <ac:spMkLst>
            <pc:docMk/>
            <pc:sldMk cId="1051344136" sldId="272"/>
            <ac:spMk id="10" creationId="{4E0A5C5C-2A95-428E-9F6A-0D29EBD57C9F}"/>
          </ac:spMkLst>
        </pc:spChg>
        <pc:spChg chg="add">
          <ac:chgData name="ELIECER AGUILAR" userId="74647e9a-befb-41cd-89cb-8ec268702c57" providerId="ADAL" clId="{9556C15D-E3BF-457F-A329-E354ECCC4B89}" dt="2022-12-03T18:19:35.376" v="114" actId="26606"/>
          <ac:spMkLst>
            <pc:docMk/>
            <pc:sldMk cId="1051344136" sldId="272"/>
            <ac:spMk id="12" creationId="{1056F38F-7C4E-461D-8709-7D0024AE1F79}"/>
          </ac:spMkLst>
        </pc:spChg>
        <pc:spChg chg="add">
          <ac:chgData name="ELIECER AGUILAR" userId="74647e9a-befb-41cd-89cb-8ec268702c57" providerId="ADAL" clId="{9556C15D-E3BF-457F-A329-E354ECCC4B89}" dt="2022-12-03T18:19:35.376" v="114" actId="26606"/>
          <ac:spMkLst>
            <pc:docMk/>
            <pc:sldMk cId="1051344136" sldId="272"/>
            <ac:spMk id="14" creationId="{C7278469-3C3C-49CE-AEEE-E176A4900B78}"/>
          </ac:spMkLst>
        </pc:spChg>
        <pc:spChg chg="add">
          <ac:chgData name="ELIECER AGUILAR" userId="74647e9a-befb-41cd-89cb-8ec268702c57" providerId="ADAL" clId="{9556C15D-E3BF-457F-A329-E354ECCC4B89}" dt="2022-12-03T18:19:35.376" v="114" actId="26606"/>
          <ac:spMkLst>
            <pc:docMk/>
            <pc:sldMk cId="1051344136" sldId="272"/>
            <ac:spMk id="20" creationId="{4C6598AB-1C17-4D54-951C-A082D94ACB7A}"/>
          </ac:spMkLst>
        </pc:spChg>
        <pc:spChg chg="add">
          <ac:chgData name="ELIECER AGUILAR" userId="74647e9a-befb-41cd-89cb-8ec268702c57" providerId="ADAL" clId="{9556C15D-E3BF-457F-A329-E354ECCC4B89}" dt="2022-12-03T18:19:35.376" v="114" actId="26606"/>
          <ac:spMkLst>
            <pc:docMk/>
            <pc:sldMk cId="1051344136" sldId="272"/>
            <ac:spMk id="22" creationId="{C83B66D7-137D-4AC1-B172-53D60F08BEB5}"/>
          </ac:spMkLst>
        </pc:spChg>
        <pc:spChg chg="add">
          <ac:chgData name="ELIECER AGUILAR" userId="74647e9a-befb-41cd-89cb-8ec268702c57" providerId="ADAL" clId="{9556C15D-E3BF-457F-A329-E354ECCC4B89}" dt="2022-12-03T18:19:35.376" v="114" actId="26606"/>
          <ac:spMkLst>
            <pc:docMk/>
            <pc:sldMk cId="1051344136" sldId="272"/>
            <ac:spMk id="24" creationId="{F6B92503-6984-4D15-8B98-8718709B785D}"/>
          </ac:spMkLst>
        </pc:spChg>
        <pc:spChg chg="add">
          <ac:chgData name="ELIECER AGUILAR" userId="74647e9a-befb-41cd-89cb-8ec268702c57" providerId="ADAL" clId="{9556C15D-E3BF-457F-A329-E354ECCC4B89}" dt="2022-12-03T18:19:35.376" v="114" actId="26606"/>
          <ac:spMkLst>
            <pc:docMk/>
            <pc:sldMk cId="1051344136" sldId="272"/>
            <ac:spMk id="26" creationId="{08DDF938-524E-4C18-A47D-C00627832366}"/>
          </ac:spMkLst>
        </pc:spChg>
        <pc:grpChg chg="add">
          <ac:chgData name="ELIECER AGUILAR" userId="74647e9a-befb-41cd-89cb-8ec268702c57" providerId="ADAL" clId="{9556C15D-E3BF-457F-A329-E354ECCC4B89}" dt="2022-12-03T18:19:35.376" v="114" actId="26606"/>
          <ac:grpSpMkLst>
            <pc:docMk/>
            <pc:sldMk cId="1051344136" sldId="272"/>
            <ac:grpSpMk id="16" creationId="{93DC754C-7E09-422D-A8BB-AF632E90DFA2}"/>
          </ac:grpSpMkLst>
        </pc:grpChg>
        <pc:grpChg chg="add">
          <ac:chgData name="ELIECER AGUILAR" userId="74647e9a-befb-41cd-89cb-8ec268702c57" providerId="ADAL" clId="{9556C15D-E3BF-457F-A329-E354ECCC4B89}" dt="2022-12-03T18:19:35.376" v="114" actId="26606"/>
          <ac:grpSpMkLst>
            <pc:docMk/>
            <pc:sldMk cId="1051344136" sldId="272"/>
            <ac:grpSpMk id="28" creationId="{3773FAF5-C452-4455-9411-D6AF5EBD4CA9}"/>
          </ac:grpSpMkLst>
        </pc:grpChg>
      </pc:sldChg>
      <pc:sldChg chg="addSp delSp modSp mod setBg">
        <pc:chgData name="ELIECER AGUILAR" userId="74647e9a-befb-41cd-89cb-8ec268702c57" providerId="ADAL" clId="{9556C15D-E3BF-457F-A329-E354ECCC4B89}" dt="2022-12-03T18:20:43.527" v="130" actId="26606"/>
        <pc:sldMkLst>
          <pc:docMk/>
          <pc:sldMk cId="1249345521" sldId="273"/>
        </pc:sldMkLst>
        <pc:spChg chg="mod">
          <ac:chgData name="ELIECER AGUILAR" userId="74647e9a-befb-41cd-89cb-8ec268702c57" providerId="ADAL" clId="{9556C15D-E3BF-457F-A329-E354ECCC4B89}" dt="2022-12-03T18:20:43.527" v="130" actId="26606"/>
          <ac:spMkLst>
            <pc:docMk/>
            <pc:sldMk cId="1249345521" sldId="273"/>
            <ac:spMk id="2" creationId="{42F2B89F-E049-4284-A75D-E107D11BAB31}"/>
          </ac:spMkLst>
        </pc:spChg>
        <pc:spChg chg="add del mod">
          <ac:chgData name="ELIECER AGUILAR" userId="74647e9a-befb-41cd-89cb-8ec268702c57" providerId="ADAL" clId="{9556C15D-E3BF-457F-A329-E354ECCC4B89}" dt="2022-12-03T18:20:31.228" v="126" actId="478"/>
          <ac:spMkLst>
            <pc:docMk/>
            <pc:sldMk cId="1249345521" sldId="273"/>
            <ac:spMk id="10" creationId="{25D29B73-F278-40EE-8DA6-75D63AC2C232}"/>
          </ac:spMkLst>
        </pc:spChg>
        <pc:spChg chg="add del">
          <ac:chgData name="ELIECER AGUILAR" userId="74647e9a-befb-41cd-89cb-8ec268702c57" providerId="ADAL" clId="{9556C15D-E3BF-457F-A329-E354ECCC4B89}" dt="2022-12-03T18:20:43.517" v="129" actId="26606"/>
          <ac:spMkLst>
            <pc:docMk/>
            <pc:sldMk cId="1249345521" sldId="273"/>
            <ac:spMk id="13" creationId="{489B7BFD-8F45-4093-AD9C-91B15B0503D9}"/>
          </ac:spMkLst>
        </pc:spChg>
        <pc:spChg chg="add del">
          <ac:chgData name="ELIECER AGUILAR" userId="74647e9a-befb-41cd-89cb-8ec268702c57" providerId="ADAL" clId="{9556C15D-E3BF-457F-A329-E354ECCC4B89}" dt="2022-12-03T18:20:43.517" v="129" actId="26606"/>
          <ac:spMkLst>
            <pc:docMk/>
            <pc:sldMk cId="1249345521" sldId="273"/>
            <ac:spMk id="19" creationId="{1D5AFED5-EFBA-4DCE-A2F2-3B1B736014C0}"/>
          </ac:spMkLst>
        </pc:spChg>
        <pc:spChg chg="add del">
          <ac:chgData name="ELIECER AGUILAR" userId="74647e9a-befb-41cd-89cb-8ec268702c57" providerId="ADAL" clId="{9556C15D-E3BF-457F-A329-E354ECCC4B89}" dt="2022-12-03T18:20:43.517" v="129" actId="26606"/>
          <ac:spMkLst>
            <pc:docMk/>
            <pc:sldMk cId="1249345521" sldId="273"/>
            <ac:spMk id="21" creationId="{BB06BF2F-5822-4F90-BF7D-7FDA657612AF}"/>
          </ac:spMkLst>
        </pc:spChg>
        <pc:spChg chg="add del">
          <ac:chgData name="ELIECER AGUILAR" userId="74647e9a-befb-41cd-89cb-8ec268702c57" providerId="ADAL" clId="{9556C15D-E3BF-457F-A329-E354ECCC4B89}" dt="2022-12-03T18:20:43.517" v="129" actId="26606"/>
          <ac:spMkLst>
            <pc:docMk/>
            <pc:sldMk cId="1249345521" sldId="273"/>
            <ac:spMk id="23" creationId="{AFBE702A-233C-4424-B0B6-5435E4A34CFA}"/>
          </ac:spMkLst>
        </pc:spChg>
        <pc:spChg chg="add del">
          <ac:chgData name="ELIECER AGUILAR" userId="74647e9a-befb-41cd-89cb-8ec268702c57" providerId="ADAL" clId="{9556C15D-E3BF-457F-A329-E354ECCC4B89}" dt="2022-12-03T18:20:43.517" v="129" actId="26606"/>
          <ac:spMkLst>
            <pc:docMk/>
            <pc:sldMk cId="1249345521" sldId="273"/>
            <ac:spMk id="25" creationId="{AE689860-A291-4B0F-AB65-421F8C20E2E1}"/>
          </ac:spMkLst>
        </pc:spChg>
        <pc:spChg chg="add del">
          <ac:chgData name="ELIECER AGUILAR" userId="74647e9a-befb-41cd-89cb-8ec268702c57" providerId="ADAL" clId="{9556C15D-E3BF-457F-A329-E354ECCC4B89}" dt="2022-12-03T18:20:43.517" v="129" actId="26606"/>
          <ac:spMkLst>
            <pc:docMk/>
            <pc:sldMk cId="1249345521" sldId="273"/>
            <ac:spMk id="27" creationId="{C82BEF57-041E-4DE3-B65C-CBE71211B3DE}"/>
          </ac:spMkLst>
        </pc:spChg>
        <pc:spChg chg="add del">
          <ac:chgData name="ELIECER AGUILAR" userId="74647e9a-befb-41cd-89cb-8ec268702c57" providerId="ADAL" clId="{9556C15D-E3BF-457F-A329-E354ECCC4B89}" dt="2022-12-03T18:20:43.517" v="129" actId="26606"/>
          <ac:spMkLst>
            <pc:docMk/>
            <pc:sldMk cId="1249345521" sldId="273"/>
            <ac:spMk id="29" creationId="{D9DFE8A5-DCEC-4A43-B613-D62AC8C5734F}"/>
          </ac:spMkLst>
        </pc:spChg>
        <pc:spChg chg="add del">
          <ac:chgData name="ELIECER AGUILAR" userId="74647e9a-befb-41cd-89cb-8ec268702c57" providerId="ADAL" clId="{9556C15D-E3BF-457F-A329-E354ECCC4B89}" dt="2022-12-03T18:20:43.517" v="129" actId="26606"/>
          <ac:spMkLst>
            <pc:docMk/>
            <pc:sldMk cId="1249345521" sldId="273"/>
            <ac:spMk id="31" creationId="{45E0BF71-78CD-4FD9-BB54-48CD14158971}"/>
          </ac:spMkLst>
        </pc:spChg>
        <pc:spChg chg="add del">
          <ac:chgData name="ELIECER AGUILAR" userId="74647e9a-befb-41cd-89cb-8ec268702c57" providerId="ADAL" clId="{9556C15D-E3BF-457F-A329-E354ECCC4B89}" dt="2022-12-03T18:20:43.517" v="129" actId="26606"/>
          <ac:spMkLst>
            <pc:docMk/>
            <pc:sldMk cId="1249345521" sldId="273"/>
            <ac:spMk id="33" creationId="{26B7664A-BE61-4A65-B937-A31E08B8B9AD}"/>
          </ac:spMkLst>
        </pc:spChg>
        <pc:spChg chg="add del">
          <ac:chgData name="ELIECER AGUILAR" userId="74647e9a-befb-41cd-89cb-8ec268702c57" providerId="ADAL" clId="{9556C15D-E3BF-457F-A329-E354ECCC4B89}" dt="2022-12-03T18:20:43.517" v="129" actId="26606"/>
          <ac:spMkLst>
            <pc:docMk/>
            <pc:sldMk cId="1249345521" sldId="273"/>
            <ac:spMk id="42" creationId="{87045360-A428-4E4B-989C-E4EF4D92037A}"/>
          </ac:spMkLst>
        </pc:spChg>
        <pc:spChg chg="add">
          <ac:chgData name="ELIECER AGUILAR" userId="74647e9a-befb-41cd-89cb-8ec268702c57" providerId="ADAL" clId="{9556C15D-E3BF-457F-A329-E354ECCC4B89}" dt="2022-12-03T18:20:43.527" v="130" actId="26606"/>
          <ac:spMkLst>
            <pc:docMk/>
            <pc:sldMk cId="1249345521" sldId="273"/>
            <ac:spMk id="45" creationId="{247AB924-1B87-43FC-B7C7-B112D5C51A0E}"/>
          </ac:spMkLst>
        </pc:spChg>
        <pc:grpChg chg="add del">
          <ac:chgData name="ELIECER AGUILAR" userId="74647e9a-befb-41cd-89cb-8ec268702c57" providerId="ADAL" clId="{9556C15D-E3BF-457F-A329-E354ECCC4B89}" dt="2022-12-03T18:20:43.517" v="129" actId="26606"/>
          <ac:grpSpMkLst>
            <pc:docMk/>
            <pc:sldMk cId="1249345521" sldId="273"/>
            <ac:grpSpMk id="15" creationId="{CE13B848-F9EE-4456-8D73-C25390B65428}"/>
          </ac:grpSpMkLst>
        </pc:grpChg>
        <pc:grpChg chg="add del">
          <ac:chgData name="ELIECER AGUILAR" userId="74647e9a-befb-41cd-89cb-8ec268702c57" providerId="ADAL" clId="{9556C15D-E3BF-457F-A329-E354ECCC4B89}" dt="2022-12-03T18:20:43.517" v="129" actId="26606"/>
          <ac:grpSpMkLst>
            <pc:docMk/>
            <pc:sldMk cId="1249345521" sldId="273"/>
            <ac:grpSpMk id="35" creationId="{FB9739EB-7F66-433D-841F-AB3CD18700B7}"/>
          </ac:grpSpMkLst>
        </pc:grpChg>
        <pc:graphicFrameChg chg="del modGraphic">
          <ac:chgData name="ELIECER AGUILAR" userId="74647e9a-befb-41cd-89cb-8ec268702c57" providerId="ADAL" clId="{9556C15D-E3BF-457F-A329-E354ECCC4B89}" dt="2022-12-03T18:20:13.966" v="122" actId="478"/>
          <ac:graphicFrameMkLst>
            <pc:docMk/>
            <pc:sldMk cId="1249345521" sldId="273"/>
            <ac:graphicFrameMk id="4" creationId="{51B19B4C-9DA0-4BC9-B67A-D859C1D0BC7A}"/>
          </ac:graphicFrameMkLst>
        </pc:graphicFrameChg>
        <pc:graphicFrameChg chg="del">
          <ac:chgData name="ELIECER AGUILAR" userId="74647e9a-befb-41cd-89cb-8ec268702c57" providerId="ADAL" clId="{9556C15D-E3BF-457F-A329-E354ECCC4B89}" dt="2022-12-03T18:20:18.332" v="123" actId="478"/>
          <ac:graphicFrameMkLst>
            <pc:docMk/>
            <pc:sldMk cId="1249345521" sldId="273"/>
            <ac:graphicFrameMk id="5" creationId="{836EE35C-B0A9-48A4-B278-56DB505B5226}"/>
          </ac:graphicFrameMkLst>
        </pc:graphicFrameChg>
        <pc:graphicFrameChg chg="del">
          <ac:chgData name="ELIECER AGUILAR" userId="74647e9a-befb-41cd-89cb-8ec268702c57" providerId="ADAL" clId="{9556C15D-E3BF-457F-A329-E354ECCC4B89}" dt="2022-12-03T18:20:29.016" v="125" actId="478"/>
          <ac:graphicFrameMkLst>
            <pc:docMk/>
            <pc:sldMk cId="1249345521" sldId="273"/>
            <ac:graphicFrameMk id="6" creationId="{9633ED70-AD40-4F53-A927-48DEE5B282F9}"/>
          </ac:graphicFrameMkLst>
        </pc:graphicFrameChg>
        <pc:picChg chg="add mod ord">
          <ac:chgData name="ELIECER AGUILAR" userId="74647e9a-befb-41cd-89cb-8ec268702c57" providerId="ADAL" clId="{9556C15D-E3BF-457F-A329-E354ECCC4B89}" dt="2022-12-03T18:20:43.527" v="130" actId="26606"/>
          <ac:picMkLst>
            <pc:docMk/>
            <pc:sldMk cId="1249345521" sldId="273"/>
            <ac:picMk id="3" creationId="{EB41E473-ECCE-435A-80D1-FF3F74FFE419}"/>
          </ac:picMkLst>
        </pc:picChg>
        <pc:picChg chg="add mod">
          <ac:chgData name="ELIECER AGUILAR" userId="74647e9a-befb-41cd-89cb-8ec268702c57" providerId="ADAL" clId="{9556C15D-E3BF-457F-A329-E354ECCC4B89}" dt="2022-12-03T18:20:43.527" v="130" actId="26606"/>
          <ac:picMkLst>
            <pc:docMk/>
            <pc:sldMk cId="1249345521" sldId="273"/>
            <ac:picMk id="7" creationId="{2A443D54-61A8-4029-9901-C81F931AA974}"/>
          </ac:picMkLst>
        </pc:picChg>
        <pc:picChg chg="add mod">
          <ac:chgData name="ELIECER AGUILAR" userId="74647e9a-befb-41cd-89cb-8ec268702c57" providerId="ADAL" clId="{9556C15D-E3BF-457F-A329-E354ECCC4B89}" dt="2022-12-03T18:20:43.527" v="130" actId="26606"/>
          <ac:picMkLst>
            <pc:docMk/>
            <pc:sldMk cId="1249345521" sldId="273"/>
            <ac:picMk id="8" creationId="{396BE232-72A8-4201-9731-C0E1DE6CC4B0}"/>
          </ac:picMkLst>
        </pc:picChg>
        <pc:cxnChg chg="add">
          <ac:chgData name="ELIECER AGUILAR" userId="74647e9a-befb-41cd-89cb-8ec268702c57" providerId="ADAL" clId="{9556C15D-E3BF-457F-A329-E354ECCC4B89}" dt="2022-12-03T18:20:43.527" v="130" actId="26606"/>
          <ac:cxnSpMkLst>
            <pc:docMk/>
            <pc:sldMk cId="1249345521" sldId="273"/>
            <ac:cxnSpMk id="44" creationId="{99AE2756-0FC4-4155-83E7-58AAAB63E757}"/>
          </ac:cxnSpMkLst>
        </pc:cxnChg>
        <pc:cxnChg chg="add">
          <ac:chgData name="ELIECER AGUILAR" userId="74647e9a-befb-41cd-89cb-8ec268702c57" providerId="ADAL" clId="{9556C15D-E3BF-457F-A329-E354ECCC4B89}" dt="2022-12-03T18:20:43.527" v="130" actId="26606"/>
          <ac:cxnSpMkLst>
            <pc:docMk/>
            <pc:sldMk cId="1249345521" sldId="273"/>
            <ac:cxnSpMk id="46" creationId="{818DC98F-4057-4645-B948-F604F39A9CFE}"/>
          </ac:cxnSpMkLst>
        </pc:cxnChg>
        <pc:cxnChg chg="add">
          <ac:chgData name="ELIECER AGUILAR" userId="74647e9a-befb-41cd-89cb-8ec268702c57" providerId="ADAL" clId="{9556C15D-E3BF-457F-A329-E354ECCC4B89}" dt="2022-12-03T18:20:43.527" v="130" actId="26606"/>
          <ac:cxnSpMkLst>
            <pc:docMk/>
            <pc:sldMk cId="1249345521" sldId="273"/>
            <ac:cxnSpMk id="47" creationId="{DAD2B705-4A9B-408D-AA80-4F41045E09DE}"/>
          </ac:cxnSpMkLst>
        </pc:cxnChg>
      </pc:sldChg>
      <pc:sldChg chg="addSp delSp modSp mod setClrOvrMap">
        <pc:chgData name="ELIECER AGUILAR" userId="74647e9a-befb-41cd-89cb-8ec268702c57" providerId="ADAL" clId="{9556C15D-E3BF-457F-A329-E354ECCC4B89}" dt="2022-12-03T18:22:04.730" v="140" actId="403"/>
        <pc:sldMkLst>
          <pc:docMk/>
          <pc:sldMk cId="907218784" sldId="274"/>
        </pc:sldMkLst>
        <pc:spChg chg="mod">
          <ac:chgData name="ELIECER AGUILAR" userId="74647e9a-befb-41cd-89cb-8ec268702c57" providerId="ADAL" clId="{9556C15D-E3BF-457F-A329-E354ECCC4B89}" dt="2022-12-03T18:22:04.730" v="140" actId="403"/>
          <ac:spMkLst>
            <pc:docMk/>
            <pc:sldMk cId="907218784" sldId="274"/>
            <ac:spMk id="2" creationId="{A6CF4519-8B21-4080-BF1E-97E3D5E2C232}"/>
          </ac:spMkLst>
        </pc:spChg>
        <pc:spChg chg="mod ord">
          <ac:chgData name="ELIECER AGUILAR" userId="74647e9a-befb-41cd-89cb-8ec268702c57" providerId="ADAL" clId="{9556C15D-E3BF-457F-A329-E354ECCC4B89}" dt="2022-12-03T18:21:58.070" v="138" actId="403"/>
          <ac:spMkLst>
            <pc:docMk/>
            <pc:sldMk cId="907218784" sldId="274"/>
            <ac:spMk id="3" creationId="{AF8E33FE-9E27-4925-9A0B-5C5484C26334}"/>
          </ac:spMkLst>
        </pc:spChg>
        <pc:spChg chg="add del">
          <ac:chgData name="ELIECER AGUILAR" userId="74647e9a-befb-41cd-89cb-8ec268702c57" providerId="ADAL" clId="{9556C15D-E3BF-457F-A329-E354ECCC4B89}" dt="2022-12-03T18:21:44.821" v="135" actId="26606"/>
          <ac:spMkLst>
            <pc:docMk/>
            <pc:sldMk cId="907218784" sldId="274"/>
            <ac:spMk id="71" creationId="{2B97F24A-32CE-4C1C-A50D-3016B394DCFB}"/>
          </ac:spMkLst>
        </pc:spChg>
        <pc:spChg chg="add del">
          <ac:chgData name="ELIECER AGUILAR" userId="74647e9a-befb-41cd-89cb-8ec268702c57" providerId="ADAL" clId="{9556C15D-E3BF-457F-A329-E354ECCC4B89}" dt="2022-12-03T18:21:44.821" v="135" actId="26606"/>
          <ac:spMkLst>
            <pc:docMk/>
            <pc:sldMk cId="907218784" sldId="274"/>
            <ac:spMk id="73" creationId="{CD8B4F24-440B-49E9-B85D-733523DC064B}"/>
          </ac:spMkLst>
        </pc:spChg>
        <pc:spChg chg="add del">
          <ac:chgData name="ELIECER AGUILAR" userId="74647e9a-befb-41cd-89cb-8ec268702c57" providerId="ADAL" clId="{9556C15D-E3BF-457F-A329-E354ECCC4B89}" dt="2022-12-03T18:21:38.483" v="132" actId="26606"/>
          <ac:spMkLst>
            <pc:docMk/>
            <pc:sldMk cId="907218784" sldId="274"/>
            <ac:spMk id="9223" creationId="{5A0118C5-4F8D-4CF4-BADD-53FEACC6C42A}"/>
          </ac:spMkLst>
        </pc:spChg>
        <pc:spChg chg="add">
          <ac:chgData name="ELIECER AGUILAR" userId="74647e9a-befb-41cd-89cb-8ec268702c57" providerId="ADAL" clId="{9556C15D-E3BF-457F-A329-E354ECCC4B89}" dt="2022-12-03T18:21:44.821" v="135" actId="26606"/>
          <ac:spMkLst>
            <pc:docMk/>
            <pc:sldMk cId="907218784" sldId="274"/>
            <ac:spMk id="9227" creationId="{55D4142C-5077-457F-A6AD-3FECFDB39685}"/>
          </ac:spMkLst>
        </pc:spChg>
        <pc:spChg chg="add del">
          <ac:chgData name="ELIECER AGUILAR" userId="74647e9a-befb-41cd-89cb-8ec268702c57" providerId="ADAL" clId="{9556C15D-E3BF-457F-A329-E354ECCC4B89}" dt="2022-12-03T18:21:38.483" v="132" actId="26606"/>
          <ac:spMkLst>
            <pc:docMk/>
            <pc:sldMk cId="907218784" sldId="274"/>
            <ac:spMk id="9229" creationId="{4E0A5C5C-2A95-428E-9F6A-0D29EBD57C9F}"/>
          </ac:spMkLst>
        </pc:spChg>
        <pc:spChg chg="add del">
          <ac:chgData name="ELIECER AGUILAR" userId="74647e9a-befb-41cd-89cb-8ec268702c57" providerId="ADAL" clId="{9556C15D-E3BF-457F-A329-E354ECCC4B89}" dt="2022-12-03T18:21:44.808" v="134" actId="26606"/>
          <ac:spMkLst>
            <pc:docMk/>
            <pc:sldMk cId="907218784" sldId="274"/>
            <ac:spMk id="9242" creationId="{5A0118C5-4F8D-4CF4-BADD-53FEACC6C42A}"/>
          </ac:spMkLst>
        </pc:spChg>
        <pc:spChg chg="add del">
          <ac:chgData name="ELIECER AGUILAR" userId="74647e9a-befb-41cd-89cb-8ec268702c57" providerId="ADAL" clId="{9556C15D-E3BF-457F-A329-E354ECCC4B89}" dt="2022-12-03T18:21:44.808" v="134" actId="26606"/>
          <ac:spMkLst>
            <pc:docMk/>
            <pc:sldMk cId="907218784" sldId="274"/>
            <ac:spMk id="9243" creationId="{3C1D1FA3-6212-4B97-9B1E-C7F81247C2B9}"/>
          </ac:spMkLst>
        </pc:spChg>
        <pc:spChg chg="add del">
          <ac:chgData name="ELIECER AGUILAR" userId="74647e9a-befb-41cd-89cb-8ec268702c57" providerId="ADAL" clId="{9556C15D-E3BF-457F-A329-E354ECCC4B89}" dt="2022-12-03T18:21:44.808" v="134" actId="26606"/>
          <ac:spMkLst>
            <pc:docMk/>
            <pc:sldMk cId="907218784" sldId="274"/>
            <ac:spMk id="9244" creationId="{11C51958-04D4-4687-95A2-95DCDCF47464}"/>
          </ac:spMkLst>
        </pc:spChg>
        <pc:spChg chg="add del">
          <ac:chgData name="ELIECER AGUILAR" userId="74647e9a-befb-41cd-89cb-8ec268702c57" providerId="ADAL" clId="{9556C15D-E3BF-457F-A329-E354ECCC4B89}" dt="2022-12-03T18:21:44.808" v="134" actId="26606"/>
          <ac:spMkLst>
            <pc:docMk/>
            <pc:sldMk cId="907218784" sldId="274"/>
            <ac:spMk id="9245" creationId="{79AFCB35-9C04-4524-A0B1-57FF6865D013}"/>
          </ac:spMkLst>
        </pc:spChg>
        <pc:spChg chg="add del">
          <ac:chgData name="ELIECER AGUILAR" userId="74647e9a-befb-41cd-89cb-8ec268702c57" providerId="ADAL" clId="{9556C15D-E3BF-457F-A329-E354ECCC4B89}" dt="2022-12-03T18:21:44.808" v="134" actId="26606"/>
          <ac:spMkLst>
            <pc:docMk/>
            <pc:sldMk cId="907218784" sldId="274"/>
            <ac:spMk id="9246" creationId="{D11AD2AD-0BA0-4DD3-8EEA-84686A0E718C}"/>
          </ac:spMkLst>
        </pc:spChg>
        <pc:spChg chg="add">
          <ac:chgData name="ELIECER AGUILAR" userId="74647e9a-befb-41cd-89cb-8ec268702c57" providerId="ADAL" clId="{9556C15D-E3BF-457F-A329-E354ECCC4B89}" dt="2022-12-03T18:21:44.821" v="135" actId="26606"/>
          <ac:spMkLst>
            <pc:docMk/>
            <pc:sldMk cId="907218784" sldId="274"/>
            <ac:spMk id="9253" creationId="{21A75659-5A6F-4F77-9679-678A00B9D8DC}"/>
          </ac:spMkLst>
        </pc:spChg>
        <pc:spChg chg="add">
          <ac:chgData name="ELIECER AGUILAR" userId="74647e9a-befb-41cd-89cb-8ec268702c57" providerId="ADAL" clId="{9556C15D-E3BF-457F-A329-E354ECCC4B89}" dt="2022-12-03T18:21:44.821" v="135" actId="26606"/>
          <ac:spMkLst>
            <pc:docMk/>
            <pc:sldMk cId="907218784" sldId="274"/>
            <ac:spMk id="9254" creationId="{E30A3A45-140E-431E-AED0-07EF836310B3}"/>
          </ac:spMkLst>
        </pc:spChg>
        <pc:spChg chg="add">
          <ac:chgData name="ELIECER AGUILAR" userId="74647e9a-befb-41cd-89cb-8ec268702c57" providerId="ADAL" clId="{9556C15D-E3BF-457F-A329-E354ECCC4B89}" dt="2022-12-03T18:21:44.821" v="135" actId="26606"/>
          <ac:spMkLst>
            <pc:docMk/>
            <pc:sldMk cId="907218784" sldId="274"/>
            <ac:spMk id="9255" creationId="{7A5F0580-5EE9-419F-96EE-B6529EF6E7D0}"/>
          </ac:spMkLst>
        </pc:spChg>
        <pc:grpChg chg="add del">
          <ac:chgData name="ELIECER AGUILAR" userId="74647e9a-befb-41cd-89cb-8ec268702c57" providerId="ADAL" clId="{9556C15D-E3BF-457F-A329-E354ECCC4B89}" dt="2022-12-03T18:21:38.483" v="132" actId="26606"/>
          <ac:grpSpMkLst>
            <pc:docMk/>
            <pc:sldMk cId="907218784" sldId="274"/>
            <ac:grpSpMk id="9225" creationId="{2A638C7D-9088-41A9-88A0-7357157BC168}"/>
          </ac:grpSpMkLst>
        </pc:grpChg>
        <pc:grpChg chg="add del">
          <ac:chgData name="ELIECER AGUILAR" userId="74647e9a-befb-41cd-89cb-8ec268702c57" providerId="ADAL" clId="{9556C15D-E3BF-457F-A329-E354ECCC4B89}" dt="2022-12-03T18:21:38.483" v="132" actId="26606"/>
          <ac:grpSpMkLst>
            <pc:docMk/>
            <pc:sldMk cId="907218784" sldId="274"/>
            <ac:grpSpMk id="9231" creationId="{3F219210-B16A-47B6-9AA8-207DAFF37E66}"/>
          </ac:grpSpMkLst>
        </pc:grpChg>
        <pc:grpChg chg="add del">
          <ac:chgData name="ELIECER AGUILAR" userId="74647e9a-befb-41cd-89cb-8ec268702c57" providerId="ADAL" clId="{9556C15D-E3BF-457F-A329-E354ECCC4B89}" dt="2022-12-03T18:21:38.483" v="132" actId="26606"/>
          <ac:grpSpMkLst>
            <pc:docMk/>
            <pc:sldMk cId="907218784" sldId="274"/>
            <ac:grpSpMk id="9235" creationId="{582A903B-6B78-4F0A-B7C9-3D80499020B8}"/>
          </ac:grpSpMkLst>
        </pc:grpChg>
        <pc:grpChg chg="add del">
          <ac:chgData name="ELIECER AGUILAR" userId="74647e9a-befb-41cd-89cb-8ec268702c57" providerId="ADAL" clId="{9556C15D-E3BF-457F-A329-E354ECCC4B89}" dt="2022-12-03T18:21:44.808" v="134" actId="26606"/>
          <ac:grpSpMkLst>
            <pc:docMk/>
            <pc:sldMk cId="907218784" sldId="274"/>
            <ac:grpSpMk id="9247" creationId="{0C156BF8-7FF7-440F-BE2B-417DFFE8BFA5}"/>
          </ac:grpSpMkLst>
        </pc:grpChg>
        <pc:picChg chg="mod ord">
          <ac:chgData name="ELIECER AGUILAR" userId="74647e9a-befb-41cd-89cb-8ec268702c57" providerId="ADAL" clId="{9556C15D-E3BF-457F-A329-E354ECCC4B89}" dt="2022-12-03T18:21:44.821" v="135" actId="26606"/>
          <ac:picMkLst>
            <pc:docMk/>
            <pc:sldMk cId="907218784" sldId="274"/>
            <ac:picMk id="9218" creationId="{84EC6EE4-5D4D-4CF9-9EE7-49DB0ED6AFDD}"/>
          </ac:picMkLst>
        </pc:picChg>
      </pc:sldChg>
      <pc:sldChg chg="addSp delSp modSp mod">
        <pc:chgData name="ELIECER AGUILAR" userId="74647e9a-befb-41cd-89cb-8ec268702c57" providerId="ADAL" clId="{9556C15D-E3BF-457F-A329-E354ECCC4B89}" dt="2022-12-03T18:19:14.280" v="112" actId="26606"/>
        <pc:sldMkLst>
          <pc:docMk/>
          <pc:sldMk cId="1822901786" sldId="275"/>
        </pc:sldMkLst>
        <pc:spChg chg="mod">
          <ac:chgData name="ELIECER AGUILAR" userId="74647e9a-befb-41cd-89cb-8ec268702c57" providerId="ADAL" clId="{9556C15D-E3BF-457F-A329-E354ECCC4B89}" dt="2022-12-03T18:19:14.280" v="112" actId="26606"/>
          <ac:spMkLst>
            <pc:docMk/>
            <pc:sldMk cId="1822901786" sldId="275"/>
            <ac:spMk id="2" creationId="{7FA0D57F-288D-43C9-8A50-8B9386C7E7FC}"/>
          </ac:spMkLst>
        </pc:spChg>
        <pc:spChg chg="del">
          <ac:chgData name="ELIECER AGUILAR" userId="74647e9a-befb-41cd-89cb-8ec268702c57" providerId="ADAL" clId="{9556C15D-E3BF-457F-A329-E354ECCC4B89}" dt="2022-12-03T18:19:14.280" v="112" actId="26606"/>
          <ac:spMkLst>
            <pc:docMk/>
            <pc:sldMk cId="1822901786" sldId="275"/>
            <ac:spMk id="10" creationId="{D4771268-CB57-404A-9271-370EB28F6090}"/>
          </ac:spMkLst>
        </pc:spChg>
        <pc:spChg chg="add">
          <ac:chgData name="ELIECER AGUILAR" userId="74647e9a-befb-41cd-89cb-8ec268702c57" providerId="ADAL" clId="{9556C15D-E3BF-457F-A329-E354ECCC4B89}" dt="2022-12-03T18:19:14.280" v="112" actId="26606"/>
          <ac:spMkLst>
            <pc:docMk/>
            <pc:sldMk cId="1822901786" sldId="275"/>
            <ac:spMk id="15" creationId="{3A397E3E-B90C-4D82-BAAA-36F7AC6A4565}"/>
          </ac:spMkLst>
        </pc:spChg>
        <pc:spChg chg="add">
          <ac:chgData name="ELIECER AGUILAR" userId="74647e9a-befb-41cd-89cb-8ec268702c57" providerId="ADAL" clId="{9556C15D-E3BF-457F-A329-E354ECCC4B89}" dt="2022-12-03T18:19:14.280" v="112" actId="26606"/>
          <ac:spMkLst>
            <pc:docMk/>
            <pc:sldMk cId="1822901786" sldId="275"/>
            <ac:spMk id="17" creationId="{A19B25F6-D845-46F3-BA69-3D48CEF7EFE5}"/>
          </ac:spMkLst>
        </pc:spChg>
        <pc:spChg chg="add">
          <ac:chgData name="ELIECER AGUILAR" userId="74647e9a-befb-41cd-89cb-8ec268702c57" providerId="ADAL" clId="{9556C15D-E3BF-457F-A329-E354ECCC4B89}" dt="2022-12-03T18:19:14.280" v="112" actId="26606"/>
          <ac:spMkLst>
            <pc:docMk/>
            <pc:sldMk cId="1822901786" sldId="275"/>
            <ac:spMk id="19" creationId="{5FAC0226-4651-4BF7-AA72-6DB611F80F94}"/>
          </ac:spMkLst>
        </pc:spChg>
        <pc:spChg chg="add">
          <ac:chgData name="ELIECER AGUILAR" userId="74647e9a-befb-41cd-89cb-8ec268702c57" providerId="ADAL" clId="{9556C15D-E3BF-457F-A329-E354ECCC4B89}" dt="2022-12-03T18:19:14.280" v="112" actId="26606"/>
          <ac:spMkLst>
            <pc:docMk/>
            <pc:sldMk cId="1822901786" sldId="275"/>
            <ac:spMk id="21" creationId="{B8CCAA36-1E98-45B0-AAF9-D8807BA8EF22}"/>
          </ac:spMkLst>
        </pc:spChg>
        <pc:spChg chg="add">
          <ac:chgData name="ELIECER AGUILAR" userId="74647e9a-befb-41cd-89cb-8ec268702c57" providerId="ADAL" clId="{9556C15D-E3BF-457F-A329-E354ECCC4B89}" dt="2022-12-03T18:19:14.280" v="112" actId="26606"/>
          <ac:spMkLst>
            <pc:docMk/>
            <pc:sldMk cId="1822901786" sldId="275"/>
            <ac:spMk id="23" creationId="{783F456C-8972-439A-90A4-D7C52FA3A032}"/>
          </ac:spMkLst>
        </pc:spChg>
        <pc:spChg chg="add">
          <ac:chgData name="ELIECER AGUILAR" userId="74647e9a-befb-41cd-89cb-8ec268702c57" providerId="ADAL" clId="{9556C15D-E3BF-457F-A329-E354ECCC4B89}" dt="2022-12-03T18:19:14.280" v="112" actId="26606"/>
          <ac:spMkLst>
            <pc:docMk/>
            <pc:sldMk cId="1822901786" sldId="275"/>
            <ac:spMk id="25" creationId="{0390AF2C-728C-4687-B7A2-3F9C788EC361}"/>
          </ac:spMkLst>
        </pc:spChg>
        <pc:spChg chg="add">
          <ac:chgData name="ELIECER AGUILAR" userId="74647e9a-befb-41cd-89cb-8ec268702c57" providerId="ADAL" clId="{9556C15D-E3BF-457F-A329-E354ECCC4B89}" dt="2022-12-03T18:19:14.280" v="112" actId="26606"/>
          <ac:spMkLst>
            <pc:docMk/>
            <pc:sldMk cId="1822901786" sldId="275"/>
            <ac:spMk id="27" creationId="{D1C510C0-DED1-4708-AA14-355E5AFF1262}"/>
          </ac:spMkLst>
        </pc:spChg>
        <pc:spChg chg="add">
          <ac:chgData name="ELIECER AGUILAR" userId="74647e9a-befb-41cd-89cb-8ec268702c57" providerId="ADAL" clId="{9556C15D-E3BF-457F-A329-E354ECCC4B89}" dt="2022-12-03T18:19:14.280" v="112" actId="26606"/>
          <ac:spMkLst>
            <pc:docMk/>
            <pc:sldMk cId="1822901786" sldId="275"/>
            <ac:spMk id="29" creationId="{558C4F41-C97D-4755-8F7C-8C0A8E182FCF}"/>
          </ac:spMkLst>
        </pc:spChg>
        <pc:spChg chg="add">
          <ac:chgData name="ELIECER AGUILAR" userId="74647e9a-befb-41cd-89cb-8ec268702c57" providerId="ADAL" clId="{9556C15D-E3BF-457F-A329-E354ECCC4B89}" dt="2022-12-03T18:19:14.280" v="112" actId="26606"/>
          <ac:spMkLst>
            <pc:docMk/>
            <pc:sldMk cId="1822901786" sldId="275"/>
            <ac:spMk id="31" creationId="{A232F408-BBCD-48EE-ABF6-95201EF72338}"/>
          </ac:spMkLst>
        </pc:spChg>
        <pc:spChg chg="add">
          <ac:chgData name="ELIECER AGUILAR" userId="74647e9a-befb-41cd-89cb-8ec268702c57" providerId="ADAL" clId="{9556C15D-E3BF-457F-A329-E354ECCC4B89}" dt="2022-12-03T18:19:14.280" v="112" actId="26606"/>
          <ac:spMkLst>
            <pc:docMk/>
            <pc:sldMk cId="1822901786" sldId="275"/>
            <ac:spMk id="33" creationId="{302D5D2F-11CF-47F1-B542-8ED3199DC02C}"/>
          </ac:spMkLst>
        </pc:spChg>
        <pc:spChg chg="add">
          <ac:chgData name="ELIECER AGUILAR" userId="74647e9a-befb-41cd-89cb-8ec268702c57" providerId="ADAL" clId="{9556C15D-E3BF-457F-A329-E354ECCC4B89}" dt="2022-12-03T18:19:14.280" v="112" actId="26606"/>
          <ac:spMkLst>
            <pc:docMk/>
            <pc:sldMk cId="1822901786" sldId="275"/>
            <ac:spMk id="35" creationId="{79109165-7872-4D8A-A545-F48B3AF1D09E}"/>
          </ac:spMkLst>
        </pc:spChg>
        <pc:spChg chg="add">
          <ac:chgData name="ELIECER AGUILAR" userId="74647e9a-befb-41cd-89cb-8ec268702c57" providerId="ADAL" clId="{9556C15D-E3BF-457F-A329-E354ECCC4B89}" dt="2022-12-03T18:19:14.280" v="112" actId="26606"/>
          <ac:spMkLst>
            <pc:docMk/>
            <pc:sldMk cId="1822901786" sldId="275"/>
            <ac:spMk id="37" creationId="{5438E66D-E34C-48D4-9F9D-021EBD568934}"/>
          </ac:spMkLst>
        </pc:spChg>
        <pc:spChg chg="add">
          <ac:chgData name="ELIECER AGUILAR" userId="74647e9a-befb-41cd-89cb-8ec268702c57" providerId="ADAL" clId="{9556C15D-E3BF-457F-A329-E354ECCC4B89}" dt="2022-12-03T18:19:14.280" v="112" actId="26606"/>
          <ac:spMkLst>
            <pc:docMk/>
            <pc:sldMk cId="1822901786" sldId="275"/>
            <ac:spMk id="46" creationId="{FEFCF180-A212-449F-8D07-5EC94B281A2E}"/>
          </ac:spMkLst>
        </pc:spChg>
        <pc:spChg chg="add">
          <ac:chgData name="ELIECER AGUILAR" userId="74647e9a-befb-41cd-89cb-8ec268702c57" providerId="ADAL" clId="{9556C15D-E3BF-457F-A329-E354ECCC4B89}" dt="2022-12-03T18:19:14.280" v="112" actId="26606"/>
          <ac:spMkLst>
            <pc:docMk/>
            <pc:sldMk cId="1822901786" sldId="275"/>
            <ac:spMk id="48" creationId="{1400E1BC-11DC-49A0-856F-992F20EB435B}"/>
          </ac:spMkLst>
        </pc:spChg>
        <pc:grpChg chg="add">
          <ac:chgData name="ELIECER AGUILAR" userId="74647e9a-befb-41cd-89cb-8ec268702c57" providerId="ADAL" clId="{9556C15D-E3BF-457F-A329-E354ECCC4B89}" dt="2022-12-03T18:19:14.280" v="112" actId="26606"/>
          <ac:grpSpMkLst>
            <pc:docMk/>
            <pc:sldMk cId="1822901786" sldId="275"/>
            <ac:grpSpMk id="39" creationId="{1BC9510C-172B-4086-A60F-7AF0FBF22216}"/>
          </ac:grpSpMkLst>
        </pc:grpChg>
        <pc:picChg chg="mod">
          <ac:chgData name="ELIECER AGUILAR" userId="74647e9a-befb-41cd-89cb-8ec268702c57" providerId="ADAL" clId="{9556C15D-E3BF-457F-A329-E354ECCC4B89}" dt="2022-12-03T18:19:14.280" v="112" actId="26606"/>
          <ac:picMkLst>
            <pc:docMk/>
            <pc:sldMk cId="1822901786" sldId="275"/>
            <ac:picMk id="5" creationId="{68B59AC5-364C-434B-9E08-8B8B8D0AA270}"/>
          </ac:picMkLst>
        </pc:picChg>
      </pc:sldChg>
      <pc:sldChg chg="addSp delSp modSp mod setBg">
        <pc:chgData name="ELIECER AGUILAR" userId="74647e9a-befb-41cd-89cb-8ec268702c57" providerId="ADAL" clId="{9556C15D-E3BF-457F-A329-E354ECCC4B89}" dt="2022-12-03T18:22:44.197" v="147" actId="27636"/>
        <pc:sldMkLst>
          <pc:docMk/>
          <pc:sldMk cId="1936289479" sldId="276"/>
        </pc:sldMkLst>
        <pc:spChg chg="mod">
          <ac:chgData name="ELIECER AGUILAR" userId="74647e9a-befb-41cd-89cb-8ec268702c57" providerId="ADAL" clId="{9556C15D-E3BF-457F-A329-E354ECCC4B89}" dt="2022-12-03T18:22:41.446" v="145" actId="26606"/>
          <ac:spMkLst>
            <pc:docMk/>
            <pc:sldMk cId="1936289479" sldId="276"/>
            <ac:spMk id="2" creationId="{710E39F1-C0A9-49F6-8D65-16F01CBFB80A}"/>
          </ac:spMkLst>
        </pc:spChg>
        <pc:spChg chg="mod">
          <ac:chgData name="ELIECER AGUILAR" userId="74647e9a-befb-41cd-89cb-8ec268702c57" providerId="ADAL" clId="{9556C15D-E3BF-457F-A329-E354ECCC4B89}" dt="2022-12-03T18:22:44.197" v="147" actId="27636"/>
          <ac:spMkLst>
            <pc:docMk/>
            <pc:sldMk cId="1936289479" sldId="276"/>
            <ac:spMk id="3" creationId="{ADD23EE0-0FB1-4BBD-895A-AB8C98D91B43}"/>
          </ac:spMkLst>
        </pc:spChg>
        <pc:spChg chg="add del">
          <ac:chgData name="ELIECER AGUILAR" userId="74647e9a-befb-41cd-89cb-8ec268702c57" providerId="ADAL" clId="{9556C15D-E3BF-457F-A329-E354ECCC4B89}" dt="2022-12-03T18:22:41.446" v="145" actId="26606"/>
          <ac:spMkLst>
            <pc:docMk/>
            <pc:sldMk cId="1936289479" sldId="276"/>
            <ac:spMk id="8" creationId="{5A0118C5-4F8D-4CF4-BADD-53FEACC6C42A}"/>
          </ac:spMkLst>
        </pc:spChg>
        <pc:spChg chg="add del">
          <ac:chgData name="ELIECER AGUILAR" userId="74647e9a-befb-41cd-89cb-8ec268702c57" providerId="ADAL" clId="{9556C15D-E3BF-457F-A329-E354ECCC4B89}" dt="2022-12-03T18:22:41.446" v="145" actId="26606"/>
          <ac:spMkLst>
            <pc:docMk/>
            <pc:sldMk cId="1936289479" sldId="276"/>
            <ac:spMk id="10" creationId="{CAEBFCD5-5356-4326-8D39-8235A46CD7B2}"/>
          </ac:spMkLst>
        </pc:spChg>
        <pc:spChg chg="add del">
          <ac:chgData name="ELIECER AGUILAR" userId="74647e9a-befb-41cd-89cb-8ec268702c57" providerId="ADAL" clId="{9556C15D-E3BF-457F-A329-E354ECCC4B89}" dt="2022-12-03T18:22:41.446" v="145" actId="26606"/>
          <ac:spMkLst>
            <pc:docMk/>
            <pc:sldMk cId="1936289479" sldId="276"/>
            <ac:spMk id="12" creationId="{F6814848-248A-47DD-88E0-95099D951EF8}"/>
          </ac:spMkLst>
        </pc:spChg>
        <pc:spChg chg="add del">
          <ac:chgData name="ELIECER AGUILAR" userId="74647e9a-befb-41cd-89cb-8ec268702c57" providerId="ADAL" clId="{9556C15D-E3BF-457F-A329-E354ECCC4B89}" dt="2022-12-03T18:22:41.446" v="145" actId="26606"/>
          <ac:spMkLst>
            <pc:docMk/>
            <pc:sldMk cId="1936289479" sldId="276"/>
            <ac:spMk id="14" creationId="{718BDA89-0D2C-4C4E-99F6-D7A220FE48D3}"/>
          </ac:spMkLst>
        </pc:spChg>
        <pc:spChg chg="add del">
          <ac:chgData name="ELIECER AGUILAR" userId="74647e9a-befb-41cd-89cb-8ec268702c57" providerId="ADAL" clId="{9556C15D-E3BF-457F-A329-E354ECCC4B89}" dt="2022-12-03T18:22:41.446" v="145" actId="26606"/>
          <ac:spMkLst>
            <pc:docMk/>
            <pc:sldMk cId="1936289479" sldId="276"/>
            <ac:spMk id="20" creationId="{7CE98B01-ED41-482F-AFA1-19C7FA7C04A7}"/>
          </ac:spMkLst>
        </pc:spChg>
        <pc:spChg chg="add del">
          <ac:chgData name="ELIECER AGUILAR" userId="74647e9a-befb-41cd-89cb-8ec268702c57" providerId="ADAL" clId="{9556C15D-E3BF-457F-A329-E354ECCC4B89}" dt="2022-12-03T18:22:41.446" v="145" actId="26606"/>
          <ac:spMkLst>
            <pc:docMk/>
            <pc:sldMk cId="1936289479" sldId="276"/>
            <ac:spMk id="22" creationId="{B9CABDD0-8DF6-4974-A224-9A2A81778003}"/>
          </ac:spMkLst>
        </pc:spChg>
        <pc:spChg chg="add">
          <ac:chgData name="ELIECER AGUILAR" userId="74647e9a-befb-41cd-89cb-8ec268702c57" providerId="ADAL" clId="{9556C15D-E3BF-457F-A329-E354ECCC4B89}" dt="2022-12-03T18:22:41.446" v="145" actId="26606"/>
          <ac:spMkLst>
            <pc:docMk/>
            <pc:sldMk cId="1936289479" sldId="276"/>
            <ac:spMk id="43" creationId="{25E8815A-9407-4234-B08F-A1E49DCD7F37}"/>
          </ac:spMkLst>
        </pc:spChg>
        <pc:spChg chg="add">
          <ac:chgData name="ELIECER AGUILAR" userId="74647e9a-befb-41cd-89cb-8ec268702c57" providerId="ADAL" clId="{9556C15D-E3BF-457F-A329-E354ECCC4B89}" dt="2022-12-03T18:22:41.446" v="145" actId="26606"/>
          <ac:spMkLst>
            <pc:docMk/>
            <pc:sldMk cId="1936289479" sldId="276"/>
            <ac:spMk id="45" creationId="{AD72D4D1-076F-49D3-9889-EFC4F6D7CA66}"/>
          </ac:spMkLst>
        </pc:spChg>
        <pc:spChg chg="add">
          <ac:chgData name="ELIECER AGUILAR" userId="74647e9a-befb-41cd-89cb-8ec268702c57" providerId="ADAL" clId="{9556C15D-E3BF-457F-A329-E354ECCC4B89}" dt="2022-12-03T18:22:41.446" v="145" actId="26606"/>
          <ac:spMkLst>
            <pc:docMk/>
            <pc:sldMk cId="1936289479" sldId="276"/>
            <ac:spMk id="47" creationId="{C9C56819-FD02-4626-ABF5-85C7463C990D}"/>
          </ac:spMkLst>
        </pc:spChg>
        <pc:grpChg chg="add del">
          <ac:chgData name="ELIECER AGUILAR" userId="74647e9a-befb-41cd-89cb-8ec268702c57" providerId="ADAL" clId="{9556C15D-E3BF-457F-A329-E354ECCC4B89}" dt="2022-12-03T18:22:41.446" v="145" actId="26606"/>
          <ac:grpSpMkLst>
            <pc:docMk/>
            <pc:sldMk cId="1936289479" sldId="276"/>
            <ac:grpSpMk id="16" creationId="{6B67BE95-96EF-433C-9F29-B0732AA6B6AC}"/>
          </ac:grpSpMkLst>
        </pc:grpChg>
        <pc:grpChg chg="add del">
          <ac:chgData name="ELIECER AGUILAR" userId="74647e9a-befb-41cd-89cb-8ec268702c57" providerId="ADAL" clId="{9556C15D-E3BF-457F-A329-E354ECCC4B89}" dt="2022-12-03T18:22:41.446" v="145" actId="26606"/>
          <ac:grpSpMkLst>
            <pc:docMk/>
            <pc:sldMk cId="1936289479" sldId="276"/>
            <ac:grpSpMk id="24" creationId="{D6E8B984-55B9-4A62-A043-997D00F0AE09}"/>
          </ac:grpSpMkLst>
        </pc:grpChg>
        <pc:picChg chg="add">
          <ac:chgData name="ELIECER AGUILAR" userId="74647e9a-befb-41cd-89cb-8ec268702c57" providerId="ADAL" clId="{9556C15D-E3BF-457F-A329-E354ECCC4B89}" dt="2022-12-03T18:22:41.446" v="145" actId="26606"/>
          <ac:picMkLst>
            <pc:docMk/>
            <pc:sldMk cId="1936289479" sldId="276"/>
            <ac:picMk id="39" creationId="{E57B1A2F-4658-82B1-3A02-D468BA991D3F}"/>
          </ac:picMkLst>
        </pc:picChg>
      </pc:sldChg>
      <pc:sldChg chg="addSp delSp modSp mod setBg addAnim delAnim setClrOvrMap">
        <pc:chgData name="ELIECER AGUILAR" userId="74647e9a-befb-41cd-89cb-8ec268702c57" providerId="ADAL" clId="{9556C15D-E3BF-457F-A329-E354ECCC4B89}" dt="2022-12-03T18:23:30.604" v="157" actId="26606"/>
        <pc:sldMkLst>
          <pc:docMk/>
          <pc:sldMk cId="3089813107" sldId="277"/>
        </pc:sldMkLst>
        <pc:spChg chg="mod">
          <ac:chgData name="ELIECER AGUILAR" userId="74647e9a-befb-41cd-89cb-8ec268702c57" providerId="ADAL" clId="{9556C15D-E3BF-457F-A329-E354ECCC4B89}" dt="2022-12-03T18:23:30.604" v="157" actId="26606"/>
          <ac:spMkLst>
            <pc:docMk/>
            <pc:sldMk cId="3089813107" sldId="277"/>
            <ac:spMk id="2" creationId="{1BFDDEA7-296F-45E6-96B1-246A4405812D}"/>
          </ac:spMkLst>
        </pc:spChg>
        <pc:spChg chg="mod">
          <ac:chgData name="ELIECER AGUILAR" userId="74647e9a-befb-41cd-89cb-8ec268702c57" providerId="ADAL" clId="{9556C15D-E3BF-457F-A329-E354ECCC4B89}" dt="2022-12-03T18:23:30.604" v="157" actId="26606"/>
          <ac:spMkLst>
            <pc:docMk/>
            <pc:sldMk cId="3089813107" sldId="277"/>
            <ac:spMk id="3" creationId="{6A935B1A-B889-4E4B-94BC-DEB55BC5667F}"/>
          </ac:spMkLst>
        </pc:spChg>
        <pc:spChg chg="add del">
          <ac:chgData name="ELIECER AGUILAR" userId="74647e9a-befb-41cd-89cb-8ec268702c57" providerId="ADAL" clId="{9556C15D-E3BF-457F-A329-E354ECCC4B89}" dt="2022-12-03T18:23:30.604" v="157" actId="26606"/>
          <ac:spMkLst>
            <pc:docMk/>
            <pc:sldMk cId="3089813107" sldId="277"/>
            <ac:spMk id="9" creationId="{2B97F24A-32CE-4C1C-A50D-3016B394DCFB}"/>
          </ac:spMkLst>
        </pc:spChg>
        <pc:spChg chg="add del">
          <ac:chgData name="ELIECER AGUILAR" userId="74647e9a-befb-41cd-89cb-8ec268702c57" providerId="ADAL" clId="{9556C15D-E3BF-457F-A329-E354ECCC4B89}" dt="2022-12-03T18:23:30.604" v="157" actId="26606"/>
          <ac:spMkLst>
            <pc:docMk/>
            <pc:sldMk cId="3089813107" sldId="277"/>
            <ac:spMk id="11" creationId="{CD8B4F24-440B-49E9-B85D-733523DC064B}"/>
          </ac:spMkLst>
        </pc:spChg>
        <pc:spChg chg="add del">
          <ac:chgData name="ELIECER AGUILAR" userId="74647e9a-befb-41cd-89cb-8ec268702c57" providerId="ADAL" clId="{9556C15D-E3BF-457F-A329-E354ECCC4B89}" dt="2022-12-03T18:22:59.778" v="150" actId="26606"/>
          <ac:spMkLst>
            <pc:docMk/>
            <pc:sldMk cId="3089813107" sldId="277"/>
            <ac:spMk id="16" creationId="{E49CC64F-7275-4E33-961B-0C5CDC439875}"/>
          </ac:spMkLst>
        </pc:spChg>
        <pc:spChg chg="add del">
          <ac:chgData name="ELIECER AGUILAR" userId="74647e9a-befb-41cd-89cb-8ec268702c57" providerId="ADAL" clId="{9556C15D-E3BF-457F-A329-E354ECCC4B89}" dt="2022-12-03T18:23:06.496" v="152" actId="26606"/>
          <ac:spMkLst>
            <pc:docMk/>
            <pc:sldMk cId="3089813107" sldId="277"/>
            <ac:spMk id="18" creationId="{AB58EF07-17C2-48CF-ABB0-EEF1F17CB8F0}"/>
          </ac:spMkLst>
        </pc:spChg>
        <pc:spChg chg="add del">
          <ac:chgData name="ELIECER AGUILAR" userId="74647e9a-befb-41cd-89cb-8ec268702c57" providerId="ADAL" clId="{9556C15D-E3BF-457F-A329-E354ECCC4B89}" dt="2022-12-03T18:23:06.496" v="152" actId="26606"/>
          <ac:spMkLst>
            <pc:docMk/>
            <pc:sldMk cId="3089813107" sldId="277"/>
            <ac:spMk id="19" creationId="{0671A8AE-40A1-4631-A6B8-581AFF065482}"/>
          </ac:spMkLst>
        </pc:spChg>
        <pc:spChg chg="add del">
          <ac:chgData name="ELIECER AGUILAR" userId="74647e9a-befb-41cd-89cb-8ec268702c57" providerId="ADAL" clId="{9556C15D-E3BF-457F-A329-E354ECCC4B89}" dt="2022-12-03T18:23:06.496" v="152" actId="26606"/>
          <ac:spMkLst>
            <pc:docMk/>
            <pc:sldMk cId="3089813107" sldId="277"/>
            <ac:spMk id="20" creationId="{AF2F604E-43BE-4DC3-B983-E071523364F8}"/>
          </ac:spMkLst>
        </pc:spChg>
        <pc:spChg chg="add del">
          <ac:chgData name="ELIECER AGUILAR" userId="74647e9a-befb-41cd-89cb-8ec268702c57" providerId="ADAL" clId="{9556C15D-E3BF-457F-A329-E354ECCC4B89}" dt="2022-12-03T18:23:06.496" v="152" actId="26606"/>
          <ac:spMkLst>
            <pc:docMk/>
            <pc:sldMk cId="3089813107" sldId="277"/>
            <ac:spMk id="22" creationId="{08C9B587-E65E-4B52-B37C-ABEBB6E87928}"/>
          </ac:spMkLst>
        </pc:spChg>
        <pc:spChg chg="add del">
          <ac:chgData name="ELIECER AGUILAR" userId="74647e9a-befb-41cd-89cb-8ec268702c57" providerId="ADAL" clId="{9556C15D-E3BF-457F-A329-E354ECCC4B89}" dt="2022-12-03T18:23:15.903" v="154" actId="26606"/>
          <ac:spMkLst>
            <pc:docMk/>
            <pc:sldMk cId="3089813107" sldId="277"/>
            <ac:spMk id="24" creationId="{E8DA6235-17F2-4C9E-88C6-C5D38D8D3C03}"/>
          </ac:spMkLst>
        </pc:spChg>
        <pc:spChg chg="add del">
          <ac:chgData name="ELIECER AGUILAR" userId="74647e9a-befb-41cd-89cb-8ec268702c57" providerId="ADAL" clId="{9556C15D-E3BF-457F-A329-E354ECCC4B89}" dt="2022-12-03T18:23:15.903" v="154" actId="26606"/>
          <ac:spMkLst>
            <pc:docMk/>
            <pc:sldMk cId="3089813107" sldId="277"/>
            <ac:spMk id="25" creationId="{51F77B6A-7F53-4B28-B73D-C8CC899AB221}"/>
          </ac:spMkLst>
        </pc:spChg>
        <pc:spChg chg="add del">
          <ac:chgData name="ELIECER AGUILAR" userId="74647e9a-befb-41cd-89cb-8ec268702c57" providerId="ADAL" clId="{9556C15D-E3BF-457F-A329-E354ECCC4B89}" dt="2022-12-03T18:23:15.903" v="154" actId="26606"/>
          <ac:spMkLst>
            <pc:docMk/>
            <pc:sldMk cId="3089813107" sldId="277"/>
            <ac:spMk id="26" creationId="{B55DEF71-1741-4489-8E77-46FC5BAA66E2}"/>
          </ac:spMkLst>
        </pc:spChg>
        <pc:spChg chg="add del">
          <ac:chgData name="ELIECER AGUILAR" userId="74647e9a-befb-41cd-89cb-8ec268702c57" providerId="ADAL" clId="{9556C15D-E3BF-457F-A329-E354ECCC4B89}" dt="2022-12-03T18:23:15.903" v="154" actId="26606"/>
          <ac:spMkLst>
            <pc:docMk/>
            <pc:sldMk cId="3089813107" sldId="277"/>
            <ac:spMk id="28" creationId="{82347B6D-A7CC-48EB-861F-917D0D61E3EA}"/>
          </ac:spMkLst>
        </pc:spChg>
        <pc:spChg chg="add del">
          <ac:chgData name="ELIECER AGUILAR" userId="74647e9a-befb-41cd-89cb-8ec268702c57" providerId="ADAL" clId="{9556C15D-E3BF-457F-A329-E354ECCC4B89}" dt="2022-12-03T18:23:15.903" v="154" actId="26606"/>
          <ac:spMkLst>
            <pc:docMk/>
            <pc:sldMk cId="3089813107" sldId="277"/>
            <ac:spMk id="30" creationId="{A7A0A46D-CC9B-4E32-870A-7BC2DF940144}"/>
          </ac:spMkLst>
        </pc:spChg>
        <pc:spChg chg="add del">
          <ac:chgData name="ELIECER AGUILAR" userId="74647e9a-befb-41cd-89cb-8ec268702c57" providerId="ADAL" clId="{9556C15D-E3BF-457F-A329-E354ECCC4B89}" dt="2022-12-03T18:23:15.903" v="154" actId="26606"/>
          <ac:spMkLst>
            <pc:docMk/>
            <pc:sldMk cId="3089813107" sldId="277"/>
            <ac:spMk id="32" creationId="{9178722E-1BD0-427E-BAAE-4F206DAB5818}"/>
          </ac:spMkLst>
        </pc:spChg>
        <pc:spChg chg="add del">
          <ac:chgData name="ELIECER AGUILAR" userId="74647e9a-befb-41cd-89cb-8ec268702c57" providerId="ADAL" clId="{9556C15D-E3BF-457F-A329-E354ECCC4B89}" dt="2022-12-03T18:23:15.903" v="154" actId="26606"/>
          <ac:spMkLst>
            <pc:docMk/>
            <pc:sldMk cId="3089813107" sldId="277"/>
            <ac:spMk id="33" creationId="{F6E412EF-CF39-4C25-85B0-DB30B1B0A8C4}"/>
          </ac:spMkLst>
        </pc:spChg>
        <pc:spChg chg="add del">
          <ac:chgData name="ELIECER AGUILAR" userId="74647e9a-befb-41cd-89cb-8ec268702c57" providerId="ADAL" clId="{9556C15D-E3BF-457F-A329-E354ECCC4B89}" dt="2022-12-03T18:23:15.903" v="154" actId="26606"/>
          <ac:spMkLst>
            <pc:docMk/>
            <pc:sldMk cId="3089813107" sldId="277"/>
            <ac:spMk id="34" creationId="{A753B935-E3DD-466D-BFAC-68E0BE02D092}"/>
          </ac:spMkLst>
        </pc:spChg>
        <pc:spChg chg="add del">
          <ac:chgData name="ELIECER AGUILAR" userId="74647e9a-befb-41cd-89cb-8ec268702c57" providerId="ADAL" clId="{9556C15D-E3BF-457F-A329-E354ECCC4B89}" dt="2022-12-03T18:23:15.903" v="154" actId="26606"/>
          <ac:spMkLst>
            <pc:docMk/>
            <pc:sldMk cId="3089813107" sldId="277"/>
            <ac:spMk id="36" creationId="{FB034F26-4148-4B59-B493-14D7A9A8BAA9}"/>
          </ac:spMkLst>
        </pc:spChg>
        <pc:spChg chg="add del">
          <ac:chgData name="ELIECER AGUILAR" userId="74647e9a-befb-41cd-89cb-8ec268702c57" providerId="ADAL" clId="{9556C15D-E3BF-457F-A329-E354ECCC4B89}" dt="2022-12-03T18:23:30.595" v="156" actId="26606"/>
          <ac:spMkLst>
            <pc:docMk/>
            <pc:sldMk cId="3089813107" sldId="277"/>
            <ac:spMk id="45" creationId="{FB5B0058-AF13-4859-B429-4EDDE2A26F7F}"/>
          </ac:spMkLst>
        </pc:spChg>
        <pc:spChg chg="add del">
          <ac:chgData name="ELIECER AGUILAR" userId="74647e9a-befb-41cd-89cb-8ec268702c57" providerId="ADAL" clId="{9556C15D-E3BF-457F-A329-E354ECCC4B89}" dt="2022-12-03T18:23:30.595" v="156" actId="26606"/>
          <ac:spMkLst>
            <pc:docMk/>
            <pc:sldMk cId="3089813107" sldId="277"/>
            <ac:spMk id="47" creationId="{81BD432D-FAB3-4B5D-BF27-4DA7C75B3238}"/>
          </ac:spMkLst>
        </pc:spChg>
        <pc:spChg chg="add">
          <ac:chgData name="ELIECER AGUILAR" userId="74647e9a-befb-41cd-89cb-8ec268702c57" providerId="ADAL" clId="{9556C15D-E3BF-457F-A329-E354ECCC4B89}" dt="2022-12-03T18:23:30.604" v="157" actId="26606"/>
          <ac:spMkLst>
            <pc:docMk/>
            <pc:sldMk cId="3089813107" sldId="277"/>
            <ac:spMk id="49" creationId="{FB5B0058-AF13-4859-B429-4EDDE2A26F7F}"/>
          </ac:spMkLst>
        </pc:spChg>
        <pc:spChg chg="add">
          <ac:chgData name="ELIECER AGUILAR" userId="74647e9a-befb-41cd-89cb-8ec268702c57" providerId="ADAL" clId="{9556C15D-E3BF-457F-A329-E354ECCC4B89}" dt="2022-12-03T18:23:30.604" v="157" actId="26606"/>
          <ac:spMkLst>
            <pc:docMk/>
            <pc:sldMk cId="3089813107" sldId="277"/>
            <ac:spMk id="50" creationId="{1A89CBBC-7743-43D9-A324-25CB472E9B2E}"/>
          </ac:spMkLst>
        </pc:spChg>
        <pc:grpChg chg="add del">
          <ac:chgData name="ELIECER AGUILAR" userId="74647e9a-befb-41cd-89cb-8ec268702c57" providerId="ADAL" clId="{9556C15D-E3BF-457F-A329-E354ECCC4B89}" dt="2022-12-03T18:23:15.903" v="154" actId="26606"/>
          <ac:grpSpMkLst>
            <pc:docMk/>
            <pc:sldMk cId="3089813107" sldId="277"/>
            <ac:grpSpMk id="27" creationId="{2515629F-0D83-4A44-A125-CD50FC660AB4}"/>
          </ac:grpSpMkLst>
        </pc:grpChg>
        <pc:grpChg chg="add del">
          <ac:chgData name="ELIECER AGUILAR" userId="74647e9a-befb-41cd-89cb-8ec268702c57" providerId="ADAL" clId="{9556C15D-E3BF-457F-A329-E354ECCC4B89}" dt="2022-12-03T18:23:15.903" v="154" actId="26606"/>
          <ac:grpSpMkLst>
            <pc:docMk/>
            <pc:sldMk cId="3089813107" sldId="277"/>
            <ac:grpSpMk id="38" creationId="{5E6BB5FD-DB7B-4BE3-BA45-1EF042115ED5}"/>
          </ac:grpSpMkLst>
        </pc:grpChg>
        <pc:picChg chg="mod ord">
          <ac:chgData name="ELIECER AGUILAR" userId="74647e9a-befb-41cd-89cb-8ec268702c57" providerId="ADAL" clId="{9556C15D-E3BF-457F-A329-E354ECCC4B89}" dt="2022-12-03T18:23:30.604" v="157" actId="26606"/>
          <ac:picMkLst>
            <pc:docMk/>
            <pc:sldMk cId="3089813107" sldId="277"/>
            <ac:picMk id="4" creationId="{23CE42C9-E0EC-48B3-9947-D9E64DBB5094}"/>
          </ac:picMkLst>
        </pc:picChg>
        <pc:cxnChg chg="add del">
          <ac:chgData name="ELIECER AGUILAR" userId="74647e9a-befb-41cd-89cb-8ec268702c57" providerId="ADAL" clId="{9556C15D-E3BF-457F-A329-E354ECCC4B89}" dt="2022-12-03T18:23:30.595" v="156" actId="26606"/>
          <ac:cxnSpMkLst>
            <pc:docMk/>
            <pc:sldMk cId="3089813107" sldId="277"/>
            <ac:cxnSpMk id="46" creationId="{07A9243D-8FC3-4B36-874B-55906B03F484}"/>
          </ac:cxnSpMkLst>
        </pc:cxnChg>
      </pc:sldChg>
      <pc:sldChg chg="addSp delSp modSp mod">
        <pc:chgData name="ELIECER AGUILAR" userId="74647e9a-befb-41cd-89cb-8ec268702c57" providerId="ADAL" clId="{9556C15D-E3BF-457F-A329-E354ECCC4B89}" dt="2022-12-03T18:23:56.194" v="164" actId="26606"/>
        <pc:sldMkLst>
          <pc:docMk/>
          <pc:sldMk cId="2866623281" sldId="278"/>
        </pc:sldMkLst>
        <pc:spChg chg="mod">
          <ac:chgData name="ELIECER AGUILAR" userId="74647e9a-befb-41cd-89cb-8ec268702c57" providerId="ADAL" clId="{9556C15D-E3BF-457F-A329-E354ECCC4B89}" dt="2022-12-03T18:23:56.194" v="164" actId="26606"/>
          <ac:spMkLst>
            <pc:docMk/>
            <pc:sldMk cId="2866623281" sldId="278"/>
            <ac:spMk id="2" creationId="{D22F8F23-3D4C-436A-BA27-8ED5F166A86A}"/>
          </ac:spMkLst>
        </pc:spChg>
        <pc:spChg chg="add del">
          <ac:chgData name="ELIECER AGUILAR" userId="74647e9a-befb-41cd-89cb-8ec268702c57" providerId="ADAL" clId="{9556C15D-E3BF-457F-A329-E354ECCC4B89}" dt="2022-12-03T18:23:56.194" v="164" actId="26606"/>
          <ac:spMkLst>
            <pc:docMk/>
            <pc:sldMk cId="2866623281" sldId="278"/>
            <ac:spMk id="7" creationId="{88294908-8B00-4F58-BBBA-20F71A40AA9E}"/>
          </ac:spMkLst>
        </pc:spChg>
        <pc:spChg chg="add del">
          <ac:chgData name="ELIECER AGUILAR" userId="74647e9a-befb-41cd-89cb-8ec268702c57" providerId="ADAL" clId="{9556C15D-E3BF-457F-A329-E354ECCC4B89}" dt="2022-12-03T18:23:56.194" v="164" actId="26606"/>
          <ac:spMkLst>
            <pc:docMk/>
            <pc:sldMk cId="2866623281" sldId="278"/>
            <ac:spMk id="9" creationId="{4364C879-1404-4203-8E9D-CC5DE0A621A2}"/>
          </ac:spMkLst>
        </pc:spChg>
        <pc:spChg chg="add del">
          <ac:chgData name="ELIECER AGUILAR" userId="74647e9a-befb-41cd-89cb-8ec268702c57" providerId="ADAL" clId="{9556C15D-E3BF-457F-A329-E354ECCC4B89}" dt="2022-12-03T18:23:56.194" v="164" actId="26606"/>
          <ac:spMkLst>
            <pc:docMk/>
            <pc:sldMk cId="2866623281" sldId="278"/>
            <ac:spMk id="11" creationId="{84617302-4B0D-4351-A6BB-6F0930D943AC}"/>
          </ac:spMkLst>
        </pc:spChg>
        <pc:spChg chg="add del">
          <ac:chgData name="ELIECER AGUILAR" userId="74647e9a-befb-41cd-89cb-8ec268702c57" providerId="ADAL" clId="{9556C15D-E3BF-457F-A329-E354ECCC4B89}" dt="2022-12-03T18:23:56.194" v="164" actId="26606"/>
          <ac:spMkLst>
            <pc:docMk/>
            <pc:sldMk cId="2866623281" sldId="278"/>
            <ac:spMk id="13" creationId="{DA2C7802-C2E0-4218-8F89-8DD7CCD2CD1C}"/>
          </ac:spMkLst>
        </pc:spChg>
        <pc:spChg chg="add del">
          <ac:chgData name="ELIECER AGUILAR" userId="74647e9a-befb-41cd-89cb-8ec268702c57" providerId="ADAL" clId="{9556C15D-E3BF-457F-A329-E354ECCC4B89}" dt="2022-12-03T18:23:56.194" v="164" actId="26606"/>
          <ac:spMkLst>
            <pc:docMk/>
            <pc:sldMk cId="2866623281" sldId="278"/>
            <ac:spMk id="15" creationId="{A6D7111A-21E5-4EE9-8A78-10E5530F0116}"/>
          </ac:spMkLst>
        </pc:spChg>
        <pc:spChg chg="add del">
          <ac:chgData name="ELIECER AGUILAR" userId="74647e9a-befb-41cd-89cb-8ec268702c57" providerId="ADAL" clId="{9556C15D-E3BF-457F-A329-E354ECCC4B89}" dt="2022-12-03T18:23:56.194" v="164" actId="26606"/>
          <ac:spMkLst>
            <pc:docMk/>
            <pc:sldMk cId="2866623281" sldId="278"/>
            <ac:spMk id="17" creationId="{A3969E80-A77B-49FC-9122-D89AFD5EE118}"/>
          </ac:spMkLst>
        </pc:spChg>
        <pc:spChg chg="add del">
          <ac:chgData name="ELIECER AGUILAR" userId="74647e9a-befb-41cd-89cb-8ec268702c57" providerId="ADAL" clId="{9556C15D-E3BF-457F-A329-E354ECCC4B89}" dt="2022-12-03T18:23:56.194" v="164" actId="26606"/>
          <ac:spMkLst>
            <pc:docMk/>
            <pc:sldMk cId="2866623281" sldId="278"/>
            <ac:spMk id="19" creationId="{1849CA57-76BD-4CF2-80BA-D7A46A01B7B1}"/>
          </ac:spMkLst>
        </pc:spChg>
        <pc:spChg chg="add del">
          <ac:chgData name="ELIECER AGUILAR" userId="74647e9a-befb-41cd-89cb-8ec268702c57" providerId="ADAL" clId="{9556C15D-E3BF-457F-A329-E354ECCC4B89}" dt="2022-12-03T18:23:56.194" v="164" actId="26606"/>
          <ac:spMkLst>
            <pc:docMk/>
            <pc:sldMk cId="2866623281" sldId="278"/>
            <ac:spMk id="21" creationId="{35E9085E-E730-4768-83D4-6CB7E9897153}"/>
          </ac:spMkLst>
        </pc:spChg>
        <pc:spChg chg="add del">
          <ac:chgData name="ELIECER AGUILAR" userId="74647e9a-befb-41cd-89cb-8ec268702c57" providerId="ADAL" clId="{9556C15D-E3BF-457F-A329-E354ECCC4B89}" dt="2022-12-03T18:23:56.194" v="164" actId="26606"/>
          <ac:spMkLst>
            <pc:docMk/>
            <pc:sldMk cId="2866623281" sldId="278"/>
            <ac:spMk id="23" creationId="{973272FE-A474-4CAE-8CA2-BCC8B476C3F4}"/>
          </ac:spMkLst>
        </pc:spChg>
        <pc:spChg chg="add del">
          <ac:chgData name="ELIECER AGUILAR" userId="74647e9a-befb-41cd-89cb-8ec268702c57" providerId="ADAL" clId="{9556C15D-E3BF-457F-A329-E354ECCC4B89}" dt="2022-12-03T18:23:56.194" v="164" actId="26606"/>
          <ac:spMkLst>
            <pc:docMk/>
            <pc:sldMk cId="2866623281" sldId="278"/>
            <ac:spMk id="25" creationId="{E07981EA-05A6-437C-88D7-B377B92B031D}"/>
          </ac:spMkLst>
        </pc:spChg>
        <pc:spChg chg="add del">
          <ac:chgData name="ELIECER AGUILAR" userId="74647e9a-befb-41cd-89cb-8ec268702c57" providerId="ADAL" clId="{9556C15D-E3BF-457F-A329-E354ECCC4B89}" dt="2022-12-03T18:23:56.194" v="164" actId="26606"/>
          <ac:spMkLst>
            <pc:docMk/>
            <pc:sldMk cId="2866623281" sldId="278"/>
            <ac:spMk id="27" creationId="{15E3C750-986E-4769-B1AE-49289FBEE757}"/>
          </ac:spMkLst>
        </pc:spChg>
        <pc:spChg chg="add del">
          <ac:chgData name="ELIECER AGUILAR" userId="74647e9a-befb-41cd-89cb-8ec268702c57" providerId="ADAL" clId="{9556C15D-E3BF-457F-A329-E354ECCC4B89}" dt="2022-12-03T18:23:44.357" v="159" actId="26606"/>
          <ac:spMkLst>
            <pc:docMk/>
            <pc:sldMk cId="2866623281" sldId="278"/>
            <ac:spMk id="32" creationId="{FB5B0058-AF13-4859-B429-4EDDE2A26F7F}"/>
          </ac:spMkLst>
        </pc:spChg>
        <pc:spChg chg="add del">
          <ac:chgData name="ELIECER AGUILAR" userId="74647e9a-befb-41cd-89cb-8ec268702c57" providerId="ADAL" clId="{9556C15D-E3BF-457F-A329-E354ECCC4B89}" dt="2022-12-03T18:23:51.181" v="161" actId="26606"/>
          <ac:spMkLst>
            <pc:docMk/>
            <pc:sldMk cId="2866623281" sldId="278"/>
            <ac:spMk id="38" creationId="{FB5B0058-AF13-4859-B429-4EDDE2A26F7F}"/>
          </ac:spMkLst>
        </pc:spChg>
        <pc:spChg chg="add del">
          <ac:chgData name="ELIECER AGUILAR" userId="74647e9a-befb-41cd-89cb-8ec268702c57" providerId="ADAL" clId="{9556C15D-E3BF-457F-A329-E354ECCC4B89}" dt="2022-12-03T18:23:56.158" v="163" actId="26606"/>
          <ac:spMkLst>
            <pc:docMk/>
            <pc:sldMk cId="2866623281" sldId="278"/>
            <ac:spMk id="42" creationId="{E51A97D9-C694-4307-818B-0C5BBF413609}"/>
          </ac:spMkLst>
        </pc:spChg>
        <pc:spChg chg="add del">
          <ac:chgData name="ELIECER AGUILAR" userId="74647e9a-befb-41cd-89cb-8ec268702c57" providerId="ADAL" clId="{9556C15D-E3BF-457F-A329-E354ECCC4B89}" dt="2022-12-03T18:23:56.158" v="163" actId="26606"/>
          <ac:spMkLst>
            <pc:docMk/>
            <pc:sldMk cId="2866623281" sldId="278"/>
            <ac:spMk id="43" creationId="{3A397E3E-B90C-4D82-BAAA-36F7AC6A4565}"/>
          </ac:spMkLst>
        </pc:spChg>
        <pc:spChg chg="add del">
          <ac:chgData name="ELIECER AGUILAR" userId="74647e9a-befb-41cd-89cb-8ec268702c57" providerId="ADAL" clId="{9556C15D-E3BF-457F-A329-E354ECCC4B89}" dt="2022-12-03T18:23:56.158" v="163" actId="26606"/>
          <ac:spMkLst>
            <pc:docMk/>
            <pc:sldMk cId="2866623281" sldId="278"/>
            <ac:spMk id="44" creationId="{2C1D3151-5F97-4860-B56C-C98BD62CC255}"/>
          </ac:spMkLst>
        </pc:spChg>
        <pc:spChg chg="add del">
          <ac:chgData name="ELIECER AGUILAR" userId="74647e9a-befb-41cd-89cb-8ec268702c57" providerId="ADAL" clId="{9556C15D-E3BF-457F-A329-E354ECCC4B89}" dt="2022-12-03T18:23:56.158" v="163" actId="26606"/>
          <ac:spMkLst>
            <pc:docMk/>
            <pc:sldMk cId="2866623281" sldId="278"/>
            <ac:spMk id="45" creationId="{8CF5E676-CA04-4CED-9F1E-5026ED66E66D}"/>
          </ac:spMkLst>
        </pc:spChg>
        <pc:spChg chg="add del">
          <ac:chgData name="ELIECER AGUILAR" userId="74647e9a-befb-41cd-89cb-8ec268702c57" providerId="ADAL" clId="{9556C15D-E3BF-457F-A329-E354ECCC4B89}" dt="2022-12-03T18:23:56.158" v="163" actId="26606"/>
          <ac:spMkLst>
            <pc:docMk/>
            <pc:sldMk cId="2866623281" sldId="278"/>
            <ac:spMk id="46" creationId="{8DE96824-E506-4448-8704-5EC7BF7BC51B}"/>
          </ac:spMkLst>
        </pc:spChg>
        <pc:spChg chg="add del">
          <ac:chgData name="ELIECER AGUILAR" userId="74647e9a-befb-41cd-89cb-8ec268702c57" providerId="ADAL" clId="{9556C15D-E3BF-457F-A329-E354ECCC4B89}" dt="2022-12-03T18:23:56.158" v="163" actId="26606"/>
          <ac:spMkLst>
            <pc:docMk/>
            <pc:sldMk cId="2866623281" sldId="278"/>
            <ac:spMk id="47" creationId="{AFD1189F-9598-4281-8056-2845388D4D05}"/>
          </ac:spMkLst>
        </pc:spChg>
        <pc:spChg chg="add del">
          <ac:chgData name="ELIECER AGUILAR" userId="74647e9a-befb-41cd-89cb-8ec268702c57" providerId="ADAL" clId="{9556C15D-E3BF-457F-A329-E354ECCC4B89}" dt="2022-12-03T18:23:56.158" v="163" actId="26606"/>
          <ac:spMkLst>
            <pc:docMk/>
            <pc:sldMk cId="2866623281" sldId="278"/>
            <ac:spMk id="48" creationId="{E16C8D8F-10E9-4498-ABDB-0F923F8B6837}"/>
          </ac:spMkLst>
        </pc:spChg>
        <pc:spChg chg="add del">
          <ac:chgData name="ELIECER AGUILAR" userId="74647e9a-befb-41cd-89cb-8ec268702c57" providerId="ADAL" clId="{9556C15D-E3BF-457F-A329-E354ECCC4B89}" dt="2022-12-03T18:23:56.158" v="163" actId="26606"/>
          <ac:spMkLst>
            <pc:docMk/>
            <pc:sldMk cId="2866623281" sldId="278"/>
            <ac:spMk id="49" creationId="{583E04E1-D74F-4ED6-972C-035F4FEC4B88}"/>
          </ac:spMkLst>
        </pc:spChg>
        <pc:spChg chg="add del">
          <ac:chgData name="ELIECER AGUILAR" userId="74647e9a-befb-41cd-89cb-8ec268702c57" providerId="ADAL" clId="{9556C15D-E3BF-457F-A329-E354ECCC4B89}" dt="2022-12-03T18:23:56.158" v="163" actId="26606"/>
          <ac:spMkLst>
            <pc:docMk/>
            <pc:sldMk cId="2866623281" sldId="278"/>
            <ac:spMk id="50" creationId="{4FB204DF-284E-45F6-A017-79A4DF57BCCB}"/>
          </ac:spMkLst>
        </pc:spChg>
        <pc:spChg chg="add del">
          <ac:chgData name="ELIECER AGUILAR" userId="74647e9a-befb-41cd-89cb-8ec268702c57" providerId="ADAL" clId="{9556C15D-E3BF-457F-A329-E354ECCC4B89}" dt="2022-12-03T18:23:56.158" v="163" actId="26606"/>
          <ac:spMkLst>
            <pc:docMk/>
            <pc:sldMk cId="2866623281" sldId="278"/>
            <ac:spMk id="51" creationId="{A2B5CBEA-F125-49B6-8335-227C325B112B}"/>
          </ac:spMkLst>
        </pc:spChg>
        <pc:spChg chg="add del">
          <ac:chgData name="ELIECER AGUILAR" userId="74647e9a-befb-41cd-89cb-8ec268702c57" providerId="ADAL" clId="{9556C15D-E3BF-457F-A329-E354ECCC4B89}" dt="2022-12-03T18:23:56.158" v="163" actId="26606"/>
          <ac:spMkLst>
            <pc:docMk/>
            <pc:sldMk cId="2866623281" sldId="278"/>
            <ac:spMk id="52" creationId="{5EC6B544-8C84-47A6-885D-A4F09EF5C0F7}"/>
          </ac:spMkLst>
        </pc:spChg>
        <pc:spChg chg="add del">
          <ac:chgData name="ELIECER AGUILAR" userId="74647e9a-befb-41cd-89cb-8ec268702c57" providerId="ADAL" clId="{9556C15D-E3BF-457F-A329-E354ECCC4B89}" dt="2022-12-03T18:23:56.158" v="163" actId="26606"/>
          <ac:spMkLst>
            <pc:docMk/>
            <pc:sldMk cId="2866623281" sldId="278"/>
            <ac:spMk id="54" creationId="{1E5A83E3-8A11-4492-BB6E-F5F2240316FB}"/>
          </ac:spMkLst>
        </pc:spChg>
        <pc:spChg chg="add del">
          <ac:chgData name="ELIECER AGUILAR" userId="74647e9a-befb-41cd-89cb-8ec268702c57" providerId="ADAL" clId="{9556C15D-E3BF-457F-A329-E354ECCC4B89}" dt="2022-12-03T18:23:56.158" v="163" actId="26606"/>
          <ac:spMkLst>
            <pc:docMk/>
            <pc:sldMk cId="2866623281" sldId="278"/>
            <ac:spMk id="56" creationId="{32C95C5C-6FBD-47FF-9CA6-066193539A10}"/>
          </ac:spMkLst>
        </pc:spChg>
        <pc:spChg chg="add del">
          <ac:chgData name="ELIECER AGUILAR" userId="74647e9a-befb-41cd-89cb-8ec268702c57" providerId="ADAL" clId="{9556C15D-E3BF-457F-A329-E354ECCC4B89}" dt="2022-12-03T18:23:56.158" v="163" actId="26606"/>
          <ac:spMkLst>
            <pc:docMk/>
            <pc:sldMk cId="2866623281" sldId="278"/>
            <ac:spMk id="58" creationId="{4D1A5E71-B6B6-486A-8CDC-C7ABD9B903F6}"/>
          </ac:spMkLst>
        </pc:spChg>
        <pc:spChg chg="add">
          <ac:chgData name="ELIECER AGUILAR" userId="74647e9a-befb-41cd-89cb-8ec268702c57" providerId="ADAL" clId="{9556C15D-E3BF-457F-A329-E354ECCC4B89}" dt="2022-12-03T18:23:56.194" v="164" actId="26606"/>
          <ac:spMkLst>
            <pc:docMk/>
            <pc:sldMk cId="2866623281" sldId="278"/>
            <ac:spMk id="67" creationId="{787F4F1C-8D3D-4EC1-B72D-A0470A5A08B8}"/>
          </ac:spMkLst>
        </pc:spChg>
        <pc:grpChg chg="add del">
          <ac:chgData name="ELIECER AGUILAR" userId="74647e9a-befb-41cd-89cb-8ec268702c57" providerId="ADAL" clId="{9556C15D-E3BF-457F-A329-E354ECCC4B89}" dt="2022-12-03T18:23:56.158" v="163" actId="26606"/>
          <ac:grpSpMkLst>
            <pc:docMk/>
            <pc:sldMk cId="2866623281" sldId="278"/>
            <ac:grpSpMk id="60" creationId="{FB9739EB-7F66-433D-841F-AB3CD18700B7}"/>
          </ac:grpSpMkLst>
        </pc:grpChg>
        <pc:grpChg chg="add">
          <ac:chgData name="ELIECER AGUILAR" userId="74647e9a-befb-41cd-89cb-8ec268702c57" providerId="ADAL" clId="{9556C15D-E3BF-457F-A329-E354ECCC4B89}" dt="2022-12-03T18:23:56.194" v="164" actId="26606"/>
          <ac:grpSpMkLst>
            <pc:docMk/>
            <pc:sldMk cId="2866623281" sldId="278"/>
            <ac:grpSpMk id="68" creationId="{D1E3DD61-64DB-46AD-B249-E273CD86B051}"/>
          </ac:grpSpMkLst>
        </pc:grpChg>
        <pc:cxnChg chg="add del">
          <ac:chgData name="ELIECER AGUILAR" userId="74647e9a-befb-41cd-89cb-8ec268702c57" providerId="ADAL" clId="{9556C15D-E3BF-457F-A329-E354ECCC4B89}" dt="2022-12-03T18:23:44.357" v="159" actId="26606"/>
          <ac:cxnSpMkLst>
            <pc:docMk/>
            <pc:sldMk cId="2866623281" sldId="278"/>
            <ac:cxnSpMk id="34" creationId="{EC4521DE-248E-440D-AAD6-FD9E7D34B3BF}"/>
          </ac:cxnSpMkLst>
        </pc:cxnChg>
        <pc:cxnChg chg="add del">
          <ac:chgData name="ELIECER AGUILAR" userId="74647e9a-befb-41cd-89cb-8ec268702c57" providerId="ADAL" clId="{9556C15D-E3BF-457F-A329-E354ECCC4B89}" dt="2022-12-03T18:23:44.357" v="159" actId="26606"/>
          <ac:cxnSpMkLst>
            <pc:docMk/>
            <pc:sldMk cId="2866623281" sldId="278"/>
            <ac:cxnSpMk id="36" creationId="{442C13FA-4C0F-42D0-9626-5BA6040D8C31}"/>
          </ac:cxnSpMkLst>
        </pc:cxnChg>
        <pc:cxnChg chg="add del">
          <ac:chgData name="ELIECER AGUILAR" userId="74647e9a-befb-41cd-89cb-8ec268702c57" providerId="ADAL" clId="{9556C15D-E3BF-457F-A329-E354ECCC4B89}" dt="2022-12-03T18:23:51.181" v="161" actId="26606"/>
          <ac:cxnSpMkLst>
            <pc:docMk/>
            <pc:sldMk cId="2866623281" sldId="278"/>
            <ac:cxnSpMk id="39" creationId="{C4C8A451-B6C1-4CB1-95FC-2DBDEC61FF17}"/>
          </ac:cxnSpMkLst>
        </pc:cxnChg>
        <pc:cxnChg chg="add del">
          <ac:chgData name="ELIECER AGUILAR" userId="74647e9a-befb-41cd-89cb-8ec268702c57" providerId="ADAL" clId="{9556C15D-E3BF-457F-A329-E354ECCC4B89}" dt="2022-12-03T18:23:51.181" v="161" actId="26606"/>
          <ac:cxnSpMkLst>
            <pc:docMk/>
            <pc:sldMk cId="2866623281" sldId="278"/>
            <ac:cxnSpMk id="40" creationId="{E8439DD6-1CCF-48C6-AF10-B7018793022A}"/>
          </ac:cxnSpMkLst>
        </pc:cxnChg>
      </pc:sldChg>
      <pc:sldChg chg="addSp delSp modSp mod setClrOvrMap">
        <pc:chgData name="ELIECER AGUILAR" userId="74647e9a-befb-41cd-89cb-8ec268702c57" providerId="ADAL" clId="{9556C15D-E3BF-457F-A329-E354ECCC4B89}" dt="2022-12-03T18:24:14.570" v="165" actId="26606"/>
        <pc:sldMkLst>
          <pc:docMk/>
          <pc:sldMk cId="1586633722" sldId="279"/>
        </pc:sldMkLst>
        <pc:spChg chg="mod">
          <ac:chgData name="ELIECER AGUILAR" userId="74647e9a-befb-41cd-89cb-8ec268702c57" providerId="ADAL" clId="{9556C15D-E3BF-457F-A329-E354ECCC4B89}" dt="2022-12-03T18:24:14.570" v="165" actId="26606"/>
          <ac:spMkLst>
            <pc:docMk/>
            <pc:sldMk cId="1586633722" sldId="279"/>
            <ac:spMk id="2" creationId="{A1285BF5-FFEE-4959-9FD3-6B9E602D81E2}"/>
          </ac:spMkLst>
        </pc:spChg>
        <pc:spChg chg="mod">
          <ac:chgData name="ELIECER AGUILAR" userId="74647e9a-befb-41cd-89cb-8ec268702c57" providerId="ADAL" clId="{9556C15D-E3BF-457F-A329-E354ECCC4B89}" dt="2022-12-03T18:24:14.570" v="165" actId="26606"/>
          <ac:spMkLst>
            <pc:docMk/>
            <pc:sldMk cId="1586633722" sldId="279"/>
            <ac:spMk id="3" creationId="{874CA41F-D3DA-4D15-A1A1-C91651E1AFDD}"/>
          </ac:spMkLst>
        </pc:spChg>
        <pc:spChg chg="del">
          <ac:chgData name="ELIECER AGUILAR" userId="74647e9a-befb-41cd-89cb-8ec268702c57" providerId="ADAL" clId="{9556C15D-E3BF-457F-A329-E354ECCC4B89}" dt="2022-12-03T18:24:14.570" v="165" actId="26606"/>
          <ac:spMkLst>
            <pc:docMk/>
            <pc:sldMk cId="1586633722" sldId="279"/>
            <ac:spMk id="9" creationId="{2B566528-1B12-4246-9431-5C2D7D081168}"/>
          </ac:spMkLst>
        </pc:spChg>
        <pc:spChg chg="del">
          <ac:chgData name="ELIECER AGUILAR" userId="74647e9a-befb-41cd-89cb-8ec268702c57" providerId="ADAL" clId="{9556C15D-E3BF-457F-A329-E354ECCC4B89}" dt="2022-12-03T18:24:14.570" v="165" actId="26606"/>
          <ac:spMkLst>
            <pc:docMk/>
            <pc:sldMk cId="1586633722" sldId="279"/>
            <ac:spMk id="11" creationId="{D3F51FEB-38FB-4F6C-9F7B-2F2AFAB65463}"/>
          </ac:spMkLst>
        </pc:spChg>
        <pc:spChg chg="del">
          <ac:chgData name="ELIECER AGUILAR" userId="74647e9a-befb-41cd-89cb-8ec268702c57" providerId="ADAL" clId="{9556C15D-E3BF-457F-A329-E354ECCC4B89}" dt="2022-12-03T18:24:14.570" v="165" actId="26606"/>
          <ac:spMkLst>
            <pc:docMk/>
            <pc:sldMk cId="1586633722" sldId="279"/>
            <ac:spMk id="13" creationId="{1E547BA6-BAE0-43BB-A7CA-60F69CE252F0}"/>
          </ac:spMkLst>
        </pc:spChg>
        <pc:spChg chg="add">
          <ac:chgData name="ELIECER AGUILAR" userId="74647e9a-befb-41cd-89cb-8ec268702c57" providerId="ADAL" clId="{9556C15D-E3BF-457F-A329-E354ECCC4B89}" dt="2022-12-03T18:24:14.570" v="165" actId="26606"/>
          <ac:spMkLst>
            <pc:docMk/>
            <pc:sldMk cId="1586633722" sldId="279"/>
            <ac:spMk id="22" creationId="{E8A8EAB8-D2FF-444D-B34B-7D32F106AD0E}"/>
          </ac:spMkLst>
        </pc:spChg>
        <pc:grpChg chg="del">
          <ac:chgData name="ELIECER AGUILAR" userId="74647e9a-befb-41cd-89cb-8ec268702c57" providerId="ADAL" clId="{9556C15D-E3BF-457F-A329-E354ECCC4B89}" dt="2022-12-03T18:24:14.570" v="165" actId="26606"/>
          <ac:grpSpMkLst>
            <pc:docMk/>
            <pc:sldMk cId="1586633722" sldId="279"/>
            <ac:grpSpMk id="15" creationId="{15CBE6EC-46EF-45D9-8E16-DCDC5917CA31}"/>
          </ac:grpSpMkLst>
        </pc:grpChg>
        <pc:picChg chg="mod">
          <ac:chgData name="ELIECER AGUILAR" userId="74647e9a-befb-41cd-89cb-8ec268702c57" providerId="ADAL" clId="{9556C15D-E3BF-457F-A329-E354ECCC4B89}" dt="2022-12-03T18:24:14.570" v="165" actId="26606"/>
          <ac:picMkLst>
            <pc:docMk/>
            <pc:sldMk cId="1586633722" sldId="279"/>
            <ac:picMk id="4" creationId="{B324E621-0275-4E16-9EE3-7B61EEC6BABD}"/>
          </ac:picMkLst>
        </pc:picChg>
        <pc:cxnChg chg="add">
          <ac:chgData name="ELIECER AGUILAR" userId="74647e9a-befb-41cd-89cb-8ec268702c57" providerId="ADAL" clId="{9556C15D-E3BF-457F-A329-E354ECCC4B89}" dt="2022-12-03T18:24:14.570" v="165" actId="26606"/>
          <ac:cxnSpMkLst>
            <pc:docMk/>
            <pc:sldMk cId="1586633722" sldId="279"/>
            <ac:cxnSpMk id="24" creationId="{EEA38897-7BA3-4408-8083-3235339C4A60}"/>
          </ac:cxnSpMkLst>
        </pc:cxnChg>
        <pc:cxnChg chg="add">
          <ac:chgData name="ELIECER AGUILAR" userId="74647e9a-befb-41cd-89cb-8ec268702c57" providerId="ADAL" clId="{9556C15D-E3BF-457F-A329-E354ECCC4B89}" dt="2022-12-03T18:24:14.570" v="165" actId="26606"/>
          <ac:cxnSpMkLst>
            <pc:docMk/>
            <pc:sldMk cId="1586633722" sldId="279"/>
            <ac:cxnSpMk id="26" creationId="{F11AD06B-AB20-4097-8606-5DA00DBACE88}"/>
          </ac:cxnSpMkLst>
        </pc:cxnChg>
      </pc:sldChg>
      <pc:sldChg chg="addSp delSp modSp mod setBg setClrOvrMap">
        <pc:chgData name="ELIECER AGUILAR" userId="74647e9a-befb-41cd-89cb-8ec268702c57" providerId="ADAL" clId="{9556C15D-E3BF-457F-A329-E354ECCC4B89}" dt="2022-12-03T18:24:46.165" v="168" actId="26606"/>
        <pc:sldMkLst>
          <pc:docMk/>
          <pc:sldMk cId="2614734534" sldId="280"/>
        </pc:sldMkLst>
        <pc:spChg chg="mod">
          <ac:chgData name="ELIECER AGUILAR" userId="74647e9a-befb-41cd-89cb-8ec268702c57" providerId="ADAL" clId="{9556C15D-E3BF-457F-A329-E354ECCC4B89}" dt="2022-12-03T18:24:46.165" v="168" actId="26606"/>
          <ac:spMkLst>
            <pc:docMk/>
            <pc:sldMk cId="2614734534" sldId="280"/>
            <ac:spMk id="2" creationId="{BD34AFB9-7004-43E9-B87B-8BCFCA227A97}"/>
          </ac:spMkLst>
        </pc:spChg>
        <pc:spChg chg="mod">
          <ac:chgData name="ELIECER AGUILAR" userId="74647e9a-befb-41cd-89cb-8ec268702c57" providerId="ADAL" clId="{9556C15D-E3BF-457F-A329-E354ECCC4B89}" dt="2022-12-03T18:24:46.165" v="168" actId="26606"/>
          <ac:spMkLst>
            <pc:docMk/>
            <pc:sldMk cId="2614734534" sldId="280"/>
            <ac:spMk id="3" creationId="{3BE87037-7900-4696-87B1-C0FCA86198C7}"/>
          </ac:spMkLst>
        </pc:spChg>
        <pc:spChg chg="del">
          <ac:chgData name="ELIECER AGUILAR" userId="74647e9a-befb-41cd-89cb-8ec268702c57" providerId="ADAL" clId="{9556C15D-E3BF-457F-A329-E354ECCC4B89}" dt="2022-12-03T18:24:35.614" v="166" actId="26606"/>
          <ac:spMkLst>
            <pc:docMk/>
            <pc:sldMk cId="2614734534" sldId="280"/>
            <ac:spMk id="8" creationId="{46D6306C-ED4F-4AAE-B4A5-EEA6AFAD726E}"/>
          </ac:spMkLst>
        </pc:spChg>
        <pc:spChg chg="del">
          <ac:chgData name="ELIECER AGUILAR" userId="74647e9a-befb-41cd-89cb-8ec268702c57" providerId="ADAL" clId="{9556C15D-E3BF-457F-A329-E354ECCC4B89}" dt="2022-12-03T18:24:35.614" v="166" actId="26606"/>
          <ac:spMkLst>
            <pc:docMk/>
            <pc:sldMk cId="2614734534" sldId="280"/>
            <ac:spMk id="10" creationId="{0EC5361D-F897-4856-B945-0455A365EB24}"/>
          </ac:spMkLst>
        </pc:spChg>
        <pc:spChg chg="del">
          <ac:chgData name="ELIECER AGUILAR" userId="74647e9a-befb-41cd-89cb-8ec268702c57" providerId="ADAL" clId="{9556C15D-E3BF-457F-A329-E354ECCC4B89}" dt="2022-12-03T18:24:35.614" v="166" actId="26606"/>
          <ac:spMkLst>
            <pc:docMk/>
            <pc:sldMk cId="2614734534" sldId="280"/>
            <ac:spMk id="12" creationId="{4508C0C5-2268-42B5-B3C8-4D0899E05F8C}"/>
          </ac:spMkLst>
        </pc:spChg>
        <pc:spChg chg="del">
          <ac:chgData name="ELIECER AGUILAR" userId="74647e9a-befb-41cd-89cb-8ec268702c57" providerId="ADAL" clId="{9556C15D-E3BF-457F-A329-E354ECCC4B89}" dt="2022-12-03T18:24:35.614" v="166" actId="26606"/>
          <ac:spMkLst>
            <pc:docMk/>
            <pc:sldMk cId="2614734534" sldId="280"/>
            <ac:spMk id="14" creationId="{141ACBDB-38F8-4B34-8183-BD95B4E55A62}"/>
          </ac:spMkLst>
        </pc:spChg>
        <pc:spChg chg="del">
          <ac:chgData name="ELIECER AGUILAR" userId="74647e9a-befb-41cd-89cb-8ec268702c57" providerId="ADAL" clId="{9556C15D-E3BF-457F-A329-E354ECCC4B89}" dt="2022-12-03T18:24:35.614" v="166" actId="26606"/>
          <ac:spMkLst>
            <pc:docMk/>
            <pc:sldMk cId="2614734534" sldId="280"/>
            <ac:spMk id="16" creationId="{DE00DB52-3455-4E2F-867B-A6D0516E175B}"/>
          </ac:spMkLst>
        </pc:spChg>
        <pc:spChg chg="del">
          <ac:chgData name="ELIECER AGUILAR" userId="74647e9a-befb-41cd-89cb-8ec268702c57" providerId="ADAL" clId="{9556C15D-E3BF-457F-A329-E354ECCC4B89}" dt="2022-12-03T18:24:35.614" v="166" actId="26606"/>
          <ac:spMkLst>
            <pc:docMk/>
            <pc:sldMk cId="2614734534" sldId="280"/>
            <ac:spMk id="18" creationId="{9E914C83-E0D8-4953-92D5-169D28CB43AE}"/>
          </ac:spMkLst>
        </pc:spChg>
        <pc:spChg chg="del">
          <ac:chgData name="ELIECER AGUILAR" userId="74647e9a-befb-41cd-89cb-8ec268702c57" providerId="ADAL" clId="{9556C15D-E3BF-457F-A329-E354ECCC4B89}" dt="2022-12-03T18:24:35.614" v="166" actId="26606"/>
          <ac:spMkLst>
            <pc:docMk/>
            <pc:sldMk cId="2614734534" sldId="280"/>
            <ac:spMk id="20" creationId="{3512E083-F550-46AF-8490-767ECFD00CB7}"/>
          </ac:spMkLst>
        </pc:spChg>
        <pc:spChg chg="add del">
          <ac:chgData name="ELIECER AGUILAR" userId="74647e9a-befb-41cd-89cb-8ec268702c57" providerId="ADAL" clId="{9556C15D-E3BF-457F-A329-E354ECCC4B89}" dt="2022-12-03T18:24:46.165" v="168" actId="26606"/>
          <ac:spMkLst>
            <pc:docMk/>
            <pc:sldMk cId="2614734534" sldId="280"/>
            <ac:spMk id="25" creationId="{A7AE9375-4664-4DB2-922D-2782A6E439AC}"/>
          </ac:spMkLst>
        </pc:spChg>
        <pc:spChg chg="add del">
          <ac:chgData name="ELIECER AGUILAR" userId="74647e9a-befb-41cd-89cb-8ec268702c57" providerId="ADAL" clId="{9556C15D-E3BF-457F-A329-E354ECCC4B89}" dt="2022-12-03T18:24:46.165" v="168" actId="26606"/>
          <ac:spMkLst>
            <pc:docMk/>
            <pc:sldMk cId="2614734534" sldId="280"/>
            <ac:spMk id="29" creationId="{9DD005C1-8C51-42D6-9BEE-B9B83849743D}"/>
          </ac:spMkLst>
        </pc:spChg>
        <pc:spChg chg="add">
          <ac:chgData name="ELIECER AGUILAR" userId="74647e9a-befb-41cd-89cb-8ec268702c57" providerId="ADAL" clId="{9556C15D-E3BF-457F-A329-E354ECCC4B89}" dt="2022-12-03T18:24:46.165" v="168" actId="26606"/>
          <ac:spMkLst>
            <pc:docMk/>
            <pc:sldMk cId="2614734534" sldId="280"/>
            <ac:spMk id="36" creationId="{E0D60ECE-8986-45DC-B7FE-EC7699B466B8}"/>
          </ac:spMkLst>
        </pc:spChg>
        <pc:spChg chg="add">
          <ac:chgData name="ELIECER AGUILAR" userId="74647e9a-befb-41cd-89cb-8ec268702c57" providerId="ADAL" clId="{9556C15D-E3BF-457F-A329-E354ECCC4B89}" dt="2022-12-03T18:24:46.165" v="168" actId="26606"/>
          <ac:spMkLst>
            <pc:docMk/>
            <pc:sldMk cId="2614734534" sldId="280"/>
            <ac:spMk id="38" creationId="{96964194-5878-40D2-8EC0-DDC58387FA56}"/>
          </ac:spMkLst>
        </pc:spChg>
        <pc:picChg chg="add">
          <ac:chgData name="ELIECER AGUILAR" userId="74647e9a-befb-41cd-89cb-8ec268702c57" providerId="ADAL" clId="{9556C15D-E3BF-457F-A329-E354ECCC4B89}" dt="2022-12-03T18:24:46.165" v="168" actId="26606"/>
          <ac:picMkLst>
            <pc:docMk/>
            <pc:sldMk cId="2614734534" sldId="280"/>
            <ac:picMk id="33" creationId="{048ABC5C-BA7D-ECA5-0E1D-8F02D443FF95}"/>
          </ac:picMkLst>
        </pc:picChg>
        <pc:cxnChg chg="add del">
          <ac:chgData name="ELIECER AGUILAR" userId="74647e9a-befb-41cd-89cb-8ec268702c57" providerId="ADAL" clId="{9556C15D-E3BF-457F-A329-E354ECCC4B89}" dt="2022-12-03T18:24:46.165" v="168" actId="26606"/>
          <ac:cxnSpMkLst>
            <pc:docMk/>
            <pc:sldMk cId="2614734534" sldId="280"/>
            <ac:cxnSpMk id="27" creationId="{EE504C98-6397-41C1-A8D8-2D9C4ED307E0}"/>
          </ac:cxnSpMkLst>
        </pc:cxnChg>
      </pc:sldChg>
      <pc:sldChg chg="addSp delSp modSp mod">
        <pc:chgData name="ELIECER AGUILAR" userId="74647e9a-befb-41cd-89cb-8ec268702c57" providerId="ADAL" clId="{9556C15D-E3BF-457F-A329-E354ECCC4B89}" dt="2022-12-03T18:25:17.387" v="176" actId="20577"/>
        <pc:sldMkLst>
          <pc:docMk/>
          <pc:sldMk cId="3871289608" sldId="281"/>
        </pc:sldMkLst>
        <pc:spChg chg="mod">
          <ac:chgData name="ELIECER AGUILAR" userId="74647e9a-befb-41cd-89cb-8ec268702c57" providerId="ADAL" clId="{9556C15D-E3BF-457F-A329-E354ECCC4B89}" dt="2022-12-03T18:24:56.565" v="171" actId="26606"/>
          <ac:spMkLst>
            <pc:docMk/>
            <pc:sldMk cId="3871289608" sldId="281"/>
            <ac:spMk id="2" creationId="{DC9A2B1F-7744-4EE3-96D1-91855ED04EFE}"/>
          </ac:spMkLst>
        </pc:spChg>
        <pc:spChg chg="mod">
          <ac:chgData name="ELIECER AGUILAR" userId="74647e9a-befb-41cd-89cb-8ec268702c57" providerId="ADAL" clId="{9556C15D-E3BF-457F-A329-E354ECCC4B89}" dt="2022-12-03T18:25:17.387" v="176" actId="20577"/>
          <ac:spMkLst>
            <pc:docMk/>
            <pc:sldMk cId="3871289608" sldId="281"/>
            <ac:spMk id="3" creationId="{43AA9376-5105-4208-86AD-7E172B2641D9}"/>
          </ac:spMkLst>
        </pc:spChg>
        <pc:spChg chg="add del">
          <ac:chgData name="ELIECER AGUILAR" userId="74647e9a-befb-41cd-89cb-8ec268702c57" providerId="ADAL" clId="{9556C15D-E3BF-457F-A329-E354ECCC4B89}" dt="2022-12-03T18:24:56.565" v="171" actId="26606"/>
          <ac:spMkLst>
            <pc:docMk/>
            <pc:sldMk cId="3871289608" sldId="281"/>
            <ac:spMk id="8" creationId="{46D6306C-ED4F-4AAE-B4A5-EEA6AFAD726E}"/>
          </ac:spMkLst>
        </pc:spChg>
        <pc:spChg chg="add del">
          <ac:chgData name="ELIECER AGUILAR" userId="74647e9a-befb-41cd-89cb-8ec268702c57" providerId="ADAL" clId="{9556C15D-E3BF-457F-A329-E354ECCC4B89}" dt="2022-12-03T18:24:56.565" v="171" actId="26606"/>
          <ac:spMkLst>
            <pc:docMk/>
            <pc:sldMk cId="3871289608" sldId="281"/>
            <ac:spMk id="10" creationId="{0EC5361D-F897-4856-B945-0455A365EB24}"/>
          </ac:spMkLst>
        </pc:spChg>
        <pc:spChg chg="add del">
          <ac:chgData name="ELIECER AGUILAR" userId="74647e9a-befb-41cd-89cb-8ec268702c57" providerId="ADAL" clId="{9556C15D-E3BF-457F-A329-E354ECCC4B89}" dt="2022-12-03T18:24:56.565" v="171" actId="26606"/>
          <ac:spMkLst>
            <pc:docMk/>
            <pc:sldMk cId="3871289608" sldId="281"/>
            <ac:spMk id="12" creationId="{4508C0C5-2268-42B5-B3C8-4D0899E05F8C}"/>
          </ac:spMkLst>
        </pc:spChg>
        <pc:spChg chg="add del">
          <ac:chgData name="ELIECER AGUILAR" userId="74647e9a-befb-41cd-89cb-8ec268702c57" providerId="ADAL" clId="{9556C15D-E3BF-457F-A329-E354ECCC4B89}" dt="2022-12-03T18:24:56.565" v="171" actId="26606"/>
          <ac:spMkLst>
            <pc:docMk/>
            <pc:sldMk cId="3871289608" sldId="281"/>
            <ac:spMk id="14" creationId="{141ACBDB-38F8-4B34-8183-BD95B4E55A62}"/>
          </ac:spMkLst>
        </pc:spChg>
        <pc:spChg chg="add del">
          <ac:chgData name="ELIECER AGUILAR" userId="74647e9a-befb-41cd-89cb-8ec268702c57" providerId="ADAL" clId="{9556C15D-E3BF-457F-A329-E354ECCC4B89}" dt="2022-12-03T18:24:56.565" v="171" actId="26606"/>
          <ac:spMkLst>
            <pc:docMk/>
            <pc:sldMk cId="3871289608" sldId="281"/>
            <ac:spMk id="16" creationId="{DE00DB52-3455-4E2F-867B-A6D0516E175B}"/>
          </ac:spMkLst>
        </pc:spChg>
        <pc:spChg chg="add del">
          <ac:chgData name="ELIECER AGUILAR" userId="74647e9a-befb-41cd-89cb-8ec268702c57" providerId="ADAL" clId="{9556C15D-E3BF-457F-A329-E354ECCC4B89}" dt="2022-12-03T18:24:56.565" v="171" actId="26606"/>
          <ac:spMkLst>
            <pc:docMk/>
            <pc:sldMk cId="3871289608" sldId="281"/>
            <ac:spMk id="18" creationId="{9E914C83-E0D8-4953-92D5-169D28CB43AE}"/>
          </ac:spMkLst>
        </pc:spChg>
        <pc:spChg chg="add del">
          <ac:chgData name="ELIECER AGUILAR" userId="74647e9a-befb-41cd-89cb-8ec268702c57" providerId="ADAL" clId="{9556C15D-E3BF-457F-A329-E354ECCC4B89}" dt="2022-12-03T18:24:56.565" v="171" actId="26606"/>
          <ac:spMkLst>
            <pc:docMk/>
            <pc:sldMk cId="3871289608" sldId="281"/>
            <ac:spMk id="20" creationId="{3512E083-F550-46AF-8490-767ECFD00CB7}"/>
          </ac:spMkLst>
        </pc:spChg>
        <pc:spChg chg="add">
          <ac:chgData name="ELIECER AGUILAR" userId="74647e9a-befb-41cd-89cb-8ec268702c57" providerId="ADAL" clId="{9556C15D-E3BF-457F-A329-E354ECCC4B89}" dt="2022-12-03T18:24:56.565" v="171" actId="26606"/>
          <ac:spMkLst>
            <pc:docMk/>
            <pc:sldMk cId="3871289608" sldId="281"/>
            <ac:spMk id="25" creationId="{A7AE9375-4664-4DB2-922D-2782A6E439AC}"/>
          </ac:spMkLst>
        </pc:spChg>
        <pc:spChg chg="add del">
          <ac:chgData name="ELIECER AGUILAR" userId="74647e9a-befb-41cd-89cb-8ec268702c57" providerId="ADAL" clId="{9556C15D-E3BF-457F-A329-E354ECCC4B89}" dt="2022-12-03T18:24:56.539" v="170" actId="26606"/>
          <ac:spMkLst>
            <pc:docMk/>
            <pc:sldMk cId="3871289608" sldId="281"/>
            <ac:spMk id="26" creationId="{E8A8EAB8-D2FF-444D-B34B-7D32F106AD0E}"/>
          </ac:spMkLst>
        </pc:spChg>
        <pc:spChg chg="add">
          <ac:chgData name="ELIECER AGUILAR" userId="74647e9a-befb-41cd-89cb-8ec268702c57" providerId="ADAL" clId="{9556C15D-E3BF-457F-A329-E354ECCC4B89}" dt="2022-12-03T18:24:56.565" v="171" actId="26606"/>
          <ac:spMkLst>
            <pc:docMk/>
            <pc:sldMk cId="3871289608" sldId="281"/>
            <ac:spMk id="29" creationId="{9DD005C1-8C51-42D6-9BEE-B9B83849743D}"/>
          </ac:spMkLst>
        </pc:spChg>
        <pc:picChg chg="add del">
          <ac:chgData name="ELIECER AGUILAR" userId="74647e9a-befb-41cd-89cb-8ec268702c57" providerId="ADAL" clId="{9556C15D-E3BF-457F-A329-E354ECCC4B89}" dt="2022-12-03T18:24:56.539" v="170" actId="26606"/>
          <ac:picMkLst>
            <pc:docMk/>
            <pc:sldMk cId="3871289608" sldId="281"/>
            <ac:picMk id="22" creationId="{7F2F2515-244F-C115-150A-F771B06B9AE7}"/>
          </ac:picMkLst>
        </pc:picChg>
        <pc:cxnChg chg="add">
          <ac:chgData name="ELIECER AGUILAR" userId="74647e9a-befb-41cd-89cb-8ec268702c57" providerId="ADAL" clId="{9556C15D-E3BF-457F-A329-E354ECCC4B89}" dt="2022-12-03T18:24:56.565" v="171" actId="26606"/>
          <ac:cxnSpMkLst>
            <pc:docMk/>
            <pc:sldMk cId="3871289608" sldId="281"/>
            <ac:cxnSpMk id="27" creationId="{EE504C98-6397-41C1-A8D8-2D9C4ED307E0}"/>
          </ac:cxnSpMkLst>
        </pc:cxnChg>
        <pc:cxnChg chg="add del">
          <ac:chgData name="ELIECER AGUILAR" userId="74647e9a-befb-41cd-89cb-8ec268702c57" providerId="ADAL" clId="{9556C15D-E3BF-457F-A329-E354ECCC4B89}" dt="2022-12-03T18:24:56.539" v="170" actId="26606"/>
          <ac:cxnSpMkLst>
            <pc:docMk/>
            <pc:sldMk cId="3871289608" sldId="281"/>
            <ac:cxnSpMk id="28" creationId="{EEA38897-7BA3-4408-8083-3235339C4A60}"/>
          </ac:cxnSpMkLst>
        </pc:cxnChg>
        <pc:cxnChg chg="add del">
          <ac:chgData name="ELIECER AGUILAR" userId="74647e9a-befb-41cd-89cb-8ec268702c57" providerId="ADAL" clId="{9556C15D-E3BF-457F-A329-E354ECCC4B89}" dt="2022-12-03T18:24:56.539" v="170" actId="26606"/>
          <ac:cxnSpMkLst>
            <pc:docMk/>
            <pc:sldMk cId="3871289608" sldId="281"/>
            <ac:cxnSpMk id="30" creationId="{F11AD06B-AB20-4097-8606-5DA00DBACE88}"/>
          </ac:cxnSpMkLst>
        </pc:cxnChg>
      </pc:sldChg>
      <pc:sldChg chg="addSp delSp modSp mod">
        <pc:chgData name="ELIECER AGUILAR" userId="74647e9a-befb-41cd-89cb-8ec268702c57" providerId="ADAL" clId="{9556C15D-E3BF-457F-A329-E354ECCC4B89}" dt="2022-12-03T18:25:25.618" v="177" actId="26606"/>
        <pc:sldMkLst>
          <pc:docMk/>
          <pc:sldMk cId="1083082203" sldId="282"/>
        </pc:sldMkLst>
        <pc:spChg chg="mod">
          <ac:chgData name="ELIECER AGUILAR" userId="74647e9a-befb-41cd-89cb-8ec268702c57" providerId="ADAL" clId="{9556C15D-E3BF-457F-A329-E354ECCC4B89}" dt="2022-12-03T18:25:25.618" v="177" actId="26606"/>
          <ac:spMkLst>
            <pc:docMk/>
            <pc:sldMk cId="1083082203" sldId="282"/>
            <ac:spMk id="2" creationId="{EED897C5-956B-47C3-BB44-E24E1DA153E8}"/>
          </ac:spMkLst>
        </pc:spChg>
        <pc:spChg chg="mod">
          <ac:chgData name="ELIECER AGUILAR" userId="74647e9a-befb-41cd-89cb-8ec268702c57" providerId="ADAL" clId="{9556C15D-E3BF-457F-A329-E354ECCC4B89}" dt="2022-12-03T18:25:25.618" v="177" actId="26606"/>
          <ac:spMkLst>
            <pc:docMk/>
            <pc:sldMk cId="1083082203" sldId="282"/>
            <ac:spMk id="3" creationId="{CF4B6321-F387-4409-9EB6-D4E27E76218B}"/>
          </ac:spMkLst>
        </pc:spChg>
        <pc:spChg chg="del">
          <ac:chgData name="ELIECER AGUILAR" userId="74647e9a-befb-41cd-89cb-8ec268702c57" providerId="ADAL" clId="{9556C15D-E3BF-457F-A329-E354ECCC4B89}" dt="2022-12-03T18:25:25.618" v="177" actId="26606"/>
          <ac:spMkLst>
            <pc:docMk/>
            <pc:sldMk cId="1083082203" sldId="282"/>
            <ac:spMk id="8" creationId="{9A297797-5C89-4791-8204-AB071FA1FBCA}"/>
          </ac:spMkLst>
        </pc:spChg>
        <pc:spChg chg="del">
          <ac:chgData name="ELIECER AGUILAR" userId="74647e9a-befb-41cd-89cb-8ec268702c57" providerId="ADAL" clId="{9556C15D-E3BF-457F-A329-E354ECCC4B89}" dt="2022-12-03T18:25:25.618" v="177" actId="26606"/>
          <ac:spMkLst>
            <pc:docMk/>
            <pc:sldMk cId="1083082203" sldId="282"/>
            <ac:spMk id="10" creationId="{569BBA9B-8F4E-4D2B-BEFA-41A475443377}"/>
          </ac:spMkLst>
        </pc:spChg>
        <pc:spChg chg="del">
          <ac:chgData name="ELIECER AGUILAR" userId="74647e9a-befb-41cd-89cb-8ec268702c57" providerId="ADAL" clId="{9556C15D-E3BF-457F-A329-E354ECCC4B89}" dt="2022-12-03T18:25:25.618" v="177" actId="26606"/>
          <ac:spMkLst>
            <pc:docMk/>
            <pc:sldMk cId="1083082203" sldId="282"/>
            <ac:spMk id="12" creationId="{851012D1-8033-40B1-9EC0-91390FFC7403}"/>
          </ac:spMkLst>
        </pc:spChg>
        <pc:spChg chg="del">
          <ac:chgData name="ELIECER AGUILAR" userId="74647e9a-befb-41cd-89cb-8ec268702c57" providerId="ADAL" clId="{9556C15D-E3BF-457F-A329-E354ECCC4B89}" dt="2022-12-03T18:25:25.618" v="177" actId="26606"/>
          <ac:spMkLst>
            <pc:docMk/>
            <pc:sldMk cId="1083082203" sldId="282"/>
            <ac:spMk id="14" creationId="{2E80C965-DB6D-4F81-9E9E-B027384D0BD6}"/>
          </ac:spMkLst>
        </pc:spChg>
        <pc:spChg chg="del">
          <ac:chgData name="ELIECER AGUILAR" userId="74647e9a-befb-41cd-89cb-8ec268702c57" providerId="ADAL" clId="{9556C15D-E3BF-457F-A329-E354ECCC4B89}" dt="2022-12-03T18:25:25.618" v="177" actId="26606"/>
          <ac:spMkLst>
            <pc:docMk/>
            <pc:sldMk cId="1083082203" sldId="282"/>
            <ac:spMk id="16" creationId="{D291F021-C45C-4D44-A2B8-A789E386CC42}"/>
          </ac:spMkLst>
        </pc:spChg>
        <pc:spChg chg="add">
          <ac:chgData name="ELIECER AGUILAR" userId="74647e9a-befb-41cd-89cb-8ec268702c57" providerId="ADAL" clId="{9556C15D-E3BF-457F-A329-E354ECCC4B89}" dt="2022-12-03T18:25:25.618" v="177" actId="26606"/>
          <ac:spMkLst>
            <pc:docMk/>
            <pc:sldMk cId="1083082203" sldId="282"/>
            <ac:spMk id="21" creationId="{A7AE9375-4664-4DB2-922D-2782A6E439AC}"/>
          </ac:spMkLst>
        </pc:spChg>
        <pc:spChg chg="add">
          <ac:chgData name="ELIECER AGUILAR" userId="74647e9a-befb-41cd-89cb-8ec268702c57" providerId="ADAL" clId="{9556C15D-E3BF-457F-A329-E354ECCC4B89}" dt="2022-12-03T18:25:25.618" v="177" actId="26606"/>
          <ac:spMkLst>
            <pc:docMk/>
            <pc:sldMk cId="1083082203" sldId="282"/>
            <ac:spMk id="23" creationId="{C2C57604-0CFD-4023-B9BD-107166A25317}"/>
          </ac:spMkLst>
        </pc:spChg>
      </pc:sldChg>
      <pc:sldChg chg="addSp delSp modSp mod">
        <pc:chgData name="ELIECER AGUILAR" userId="74647e9a-befb-41cd-89cb-8ec268702c57" providerId="ADAL" clId="{9556C15D-E3BF-457F-A329-E354ECCC4B89}" dt="2022-12-03T18:25:44.310" v="180" actId="26606"/>
        <pc:sldMkLst>
          <pc:docMk/>
          <pc:sldMk cId="3598820686" sldId="283"/>
        </pc:sldMkLst>
        <pc:spChg chg="mod">
          <ac:chgData name="ELIECER AGUILAR" userId="74647e9a-befb-41cd-89cb-8ec268702c57" providerId="ADAL" clId="{9556C15D-E3BF-457F-A329-E354ECCC4B89}" dt="2022-12-03T18:25:44.310" v="180" actId="26606"/>
          <ac:spMkLst>
            <pc:docMk/>
            <pc:sldMk cId="3598820686" sldId="283"/>
            <ac:spMk id="2" creationId="{3B23D94B-766A-43CE-8DC6-67AF506E366B}"/>
          </ac:spMkLst>
        </pc:spChg>
        <pc:spChg chg="add del">
          <ac:chgData name="ELIECER AGUILAR" userId="74647e9a-befb-41cd-89cb-8ec268702c57" providerId="ADAL" clId="{9556C15D-E3BF-457F-A329-E354ECCC4B89}" dt="2022-12-03T18:25:44.310" v="180" actId="26606"/>
          <ac:spMkLst>
            <pc:docMk/>
            <pc:sldMk cId="3598820686" sldId="283"/>
            <ac:spMk id="10" creationId="{D4771268-CB57-404A-9271-370EB28F6090}"/>
          </ac:spMkLst>
        </pc:spChg>
        <pc:spChg chg="add del">
          <ac:chgData name="ELIECER AGUILAR" userId="74647e9a-befb-41cd-89cb-8ec268702c57" providerId="ADAL" clId="{9556C15D-E3BF-457F-A329-E354ECCC4B89}" dt="2022-12-03T18:25:44.288" v="179" actId="26606"/>
          <ac:spMkLst>
            <pc:docMk/>
            <pc:sldMk cId="3598820686" sldId="283"/>
            <ac:spMk id="15" creationId="{FB5B0058-AF13-4859-B429-4EDDE2A26F7F}"/>
          </ac:spMkLst>
        </pc:spChg>
        <pc:spChg chg="add del">
          <ac:chgData name="ELIECER AGUILAR" userId="74647e9a-befb-41cd-89cb-8ec268702c57" providerId="ADAL" clId="{9556C15D-E3BF-457F-A329-E354ECCC4B89}" dt="2022-12-03T18:25:44.288" v="179" actId="26606"/>
          <ac:spMkLst>
            <pc:docMk/>
            <pc:sldMk cId="3598820686" sldId="283"/>
            <ac:spMk id="17" creationId="{1A89CBBC-7743-43D9-A324-25CB472E9B2E}"/>
          </ac:spMkLst>
        </pc:spChg>
        <pc:spChg chg="add">
          <ac:chgData name="ELIECER AGUILAR" userId="74647e9a-befb-41cd-89cb-8ec268702c57" providerId="ADAL" clId="{9556C15D-E3BF-457F-A329-E354ECCC4B89}" dt="2022-12-03T18:25:44.310" v="180" actId="26606"/>
          <ac:spMkLst>
            <pc:docMk/>
            <pc:sldMk cId="3598820686" sldId="283"/>
            <ac:spMk id="20" creationId="{16A15A88-001A-4EEF-8984-D87E643599AB}"/>
          </ac:spMkLst>
        </pc:spChg>
        <pc:grpChg chg="add">
          <ac:chgData name="ELIECER AGUILAR" userId="74647e9a-befb-41cd-89cb-8ec268702c57" providerId="ADAL" clId="{9556C15D-E3BF-457F-A329-E354ECCC4B89}" dt="2022-12-03T18:25:44.310" v="180" actId="26606"/>
          <ac:grpSpMkLst>
            <pc:docMk/>
            <pc:sldMk cId="3598820686" sldId="283"/>
            <ac:grpSpMk id="21" creationId="{A7900967-84CA-47B4-9F1C-E787BAC1496A}"/>
          </ac:grpSpMkLst>
        </pc:grpChg>
        <pc:picChg chg="mod">
          <ac:chgData name="ELIECER AGUILAR" userId="74647e9a-befb-41cd-89cb-8ec268702c57" providerId="ADAL" clId="{9556C15D-E3BF-457F-A329-E354ECCC4B89}" dt="2022-12-03T18:25:44.310" v="180" actId="26606"/>
          <ac:picMkLst>
            <pc:docMk/>
            <pc:sldMk cId="3598820686" sldId="283"/>
            <ac:picMk id="6" creationId="{B93C3402-8F80-487F-98BD-0FB7399B2959}"/>
          </ac:picMkLst>
        </pc:picChg>
      </pc:sldChg>
      <pc:sldChg chg="addSp delSp modSp mod">
        <pc:chgData name="ELIECER AGUILAR" userId="74647e9a-befb-41cd-89cb-8ec268702c57" providerId="ADAL" clId="{9556C15D-E3BF-457F-A329-E354ECCC4B89}" dt="2022-12-03T18:26:31.293" v="185" actId="26606"/>
        <pc:sldMkLst>
          <pc:docMk/>
          <pc:sldMk cId="3269647293" sldId="284"/>
        </pc:sldMkLst>
        <pc:spChg chg="mod ord">
          <ac:chgData name="ELIECER AGUILAR" userId="74647e9a-befb-41cd-89cb-8ec268702c57" providerId="ADAL" clId="{9556C15D-E3BF-457F-A329-E354ECCC4B89}" dt="2022-12-03T18:26:31.293" v="185" actId="26606"/>
          <ac:spMkLst>
            <pc:docMk/>
            <pc:sldMk cId="3269647293" sldId="284"/>
            <ac:spMk id="2" creationId="{64B15836-9FF0-4EE0-804A-9BE95C4A4B1B}"/>
          </ac:spMkLst>
        </pc:spChg>
        <pc:spChg chg="add del">
          <ac:chgData name="ELIECER AGUILAR" userId="74647e9a-befb-41cd-89cb-8ec268702c57" providerId="ADAL" clId="{9556C15D-E3BF-457F-A329-E354ECCC4B89}" dt="2022-12-03T18:26:31.293" v="185" actId="26606"/>
          <ac:spMkLst>
            <pc:docMk/>
            <pc:sldMk cId="3269647293" sldId="284"/>
            <ac:spMk id="10" creationId="{D4771268-CB57-404A-9271-370EB28F6090}"/>
          </ac:spMkLst>
        </pc:spChg>
        <pc:spChg chg="add del">
          <ac:chgData name="ELIECER AGUILAR" userId="74647e9a-befb-41cd-89cb-8ec268702c57" providerId="ADAL" clId="{9556C15D-E3BF-457F-A329-E354ECCC4B89}" dt="2022-12-03T18:26:26.862" v="182" actId="26606"/>
          <ac:spMkLst>
            <pc:docMk/>
            <pc:sldMk cId="3269647293" sldId="284"/>
            <ac:spMk id="15" creationId="{22A397E7-BF60-45B2-84C7-B074B76C37A7}"/>
          </ac:spMkLst>
        </pc:spChg>
        <pc:spChg chg="add del">
          <ac:chgData name="ELIECER AGUILAR" userId="74647e9a-befb-41cd-89cb-8ec268702c57" providerId="ADAL" clId="{9556C15D-E3BF-457F-A329-E354ECCC4B89}" dt="2022-12-03T18:26:26.862" v="182" actId="26606"/>
          <ac:spMkLst>
            <pc:docMk/>
            <pc:sldMk cId="3269647293" sldId="284"/>
            <ac:spMk id="17" creationId="{890DEF05-784E-4B61-89E4-04C4ECF4E5A0}"/>
          </ac:spMkLst>
        </pc:spChg>
        <pc:spChg chg="add del">
          <ac:chgData name="ELIECER AGUILAR" userId="74647e9a-befb-41cd-89cb-8ec268702c57" providerId="ADAL" clId="{9556C15D-E3BF-457F-A329-E354ECCC4B89}" dt="2022-12-03T18:26:31.281" v="184" actId="26606"/>
          <ac:spMkLst>
            <pc:docMk/>
            <pc:sldMk cId="3269647293" sldId="284"/>
            <ac:spMk id="21" creationId="{3A930249-8242-4E2B-AF17-C01826488321}"/>
          </ac:spMkLst>
        </pc:spChg>
        <pc:spChg chg="add del">
          <ac:chgData name="ELIECER AGUILAR" userId="74647e9a-befb-41cd-89cb-8ec268702c57" providerId="ADAL" clId="{9556C15D-E3BF-457F-A329-E354ECCC4B89}" dt="2022-12-03T18:26:31.281" v="184" actId="26606"/>
          <ac:spMkLst>
            <pc:docMk/>
            <pc:sldMk cId="3269647293" sldId="284"/>
            <ac:spMk id="22" creationId="{A5BDD999-C5E1-4B3E-A710-768673819165}"/>
          </ac:spMkLst>
        </pc:spChg>
        <pc:spChg chg="add">
          <ac:chgData name="ELIECER AGUILAR" userId="74647e9a-befb-41cd-89cb-8ec268702c57" providerId="ADAL" clId="{9556C15D-E3BF-457F-A329-E354ECCC4B89}" dt="2022-12-03T18:26:31.293" v="185" actId="26606"/>
          <ac:spMkLst>
            <pc:docMk/>
            <pc:sldMk cId="3269647293" sldId="284"/>
            <ac:spMk id="24" creationId="{FB5B0058-AF13-4859-B429-4EDDE2A26F7F}"/>
          </ac:spMkLst>
        </pc:spChg>
        <pc:spChg chg="add">
          <ac:chgData name="ELIECER AGUILAR" userId="74647e9a-befb-41cd-89cb-8ec268702c57" providerId="ADAL" clId="{9556C15D-E3BF-457F-A329-E354ECCC4B89}" dt="2022-12-03T18:26:31.293" v="185" actId="26606"/>
          <ac:spMkLst>
            <pc:docMk/>
            <pc:sldMk cId="3269647293" sldId="284"/>
            <ac:spMk id="25" creationId="{D84C2E9E-0B5D-4B5F-9A1F-70EBDCE39034}"/>
          </ac:spMkLst>
        </pc:spChg>
        <pc:picChg chg="mod">
          <ac:chgData name="ELIECER AGUILAR" userId="74647e9a-befb-41cd-89cb-8ec268702c57" providerId="ADAL" clId="{9556C15D-E3BF-457F-A329-E354ECCC4B89}" dt="2022-12-03T18:26:31.293" v="185" actId="26606"/>
          <ac:picMkLst>
            <pc:docMk/>
            <pc:sldMk cId="3269647293" sldId="284"/>
            <ac:picMk id="6" creationId="{ACC84655-34ED-47DC-AA05-44D8101F7EB8}"/>
          </ac:picMkLst>
        </pc:picChg>
        <pc:cxnChg chg="add del">
          <ac:chgData name="ELIECER AGUILAR" userId="74647e9a-befb-41cd-89cb-8ec268702c57" providerId="ADAL" clId="{9556C15D-E3BF-457F-A329-E354ECCC4B89}" dt="2022-12-03T18:26:26.862" v="182" actId="26606"/>
          <ac:cxnSpMkLst>
            <pc:docMk/>
            <pc:sldMk cId="3269647293" sldId="284"/>
            <ac:cxnSpMk id="19" creationId="{C41BAEC7-F7B0-4224-8B18-8F74B7D87F0B}"/>
          </ac:cxnSpMkLst>
        </pc:cxnChg>
      </pc:sldChg>
      <pc:sldChg chg="addSp delSp modSp mod setClrOvrMap">
        <pc:chgData name="ELIECER AGUILAR" userId="74647e9a-befb-41cd-89cb-8ec268702c57" providerId="ADAL" clId="{9556C15D-E3BF-457F-A329-E354ECCC4B89}" dt="2022-12-03T18:26:35.982" v="186" actId="26606"/>
        <pc:sldMkLst>
          <pc:docMk/>
          <pc:sldMk cId="3330843326" sldId="285"/>
        </pc:sldMkLst>
        <pc:spChg chg="mod">
          <ac:chgData name="ELIECER AGUILAR" userId="74647e9a-befb-41cd-89cb-8ec268702c57" providerId="ADAL" clId="{9556C15D-E3BF-457F-A329-E354ECCC4B89}" dt="2022-12-03T18:26:35.982" v="186" actId="26606"/>
          <ac:spMkLst>
            <pc:docMk/>
            <pc:sldMk cId="3330843326" sldId="285"/>
            <ac:spMk id="2" creationId="{9F09AF0F-835B-447D-9BED-B6799C3D83F7}"/>
          </ac:spMkLst>
        </pc:spChg>
        <pc:spChg chg="del">
          <ac:chgData name="ELIECER AGUILAR" userId="74647e9a-befb-41cd-89cb-8ec268702c57" providerId="ADAL" clId="{9556C15D-E3BF-457F-A329-E354ECCC4B89}" dt="2022-12-03T18:26:35.982" v="186" actId="26606"/>
          <ac:spMkLst>
            <pc:docMk/>
            <pc:sldMk cId="3330843326" sldId="285"/>
            <ac:spMk id="8" creationId="{88294908-8B00-4F58-BBBA-20F71A40AA9E}"/>
          </ac:spMkLst>
        </pc:spChg>
        <pc:spChg chg="del">
          <ac:chgData name="ELIECER AGUILAR" userId="74647e9a-befb-41cd-89cb-8ec268702c57" providerId="ADAL" clId="{9556C15D-E3BF-457F-A329-E354ECCC4B89}" dt="2022-12-03T18:26:35.982" v="186" actId="26606"/>
          <ac:spMkLst>
            <pc:docMk/>
            <pc:sldMk cId="3330843326" sldId="285"/>
            <ac:spMk id="10" creationId="{4364C879-1404-4203-8E9D-CC5DE0A621A2}"/>
          </ac:spMkLst>
        </pc:spChg>
        <pc:spChg chg="del">
          <ac:chgData name="ELIECER AGUILAR" userId="74647e9a-befb-41cd-89cb-8ec268702c57" providerId="ADAL" clId="{9556C15D-E3BF-457F-A329-E354ECCC4B89}" dt="2022-12-03T18:26:35.982" v="186" actId="26606"/>
          <ac:spMkLst>
            <pc:docMk/>
            <pc:sldMk cId="3330843326" sldId="285"/>
            <ac:spMk id="12" creationId="{84617302-4B0D-4351-A6BB-6F0930D943AC}"/>
          </ac:spMkLst>
        </pc:spChg>
        <pc:spChg chg="del">
          <ac:chgData name="ELIECER AGUILAR" userId="74647e9a-befb-41cd-89cb-8ec268702c57" providerId="ADAL" clId="{9556C15D-E3BF-457F-A329-E354ECCC4B89}" dt="2022-12-03T18:26:35.982" v="186" actId="26606"/>
          <ac:spMkLst>
            <pc:docMk/>
            <pc:sldMk cId="3330843326" sldId="285"/>
            <ac:spMk id="14" creationId="{DA2C7802-C2E0-4218-8F89-8DD7CCD2CD1C}"/>
          </ac:spMkLst>
        </pc:spChg>
        <pc:spChg chg="del">
          <ac:chgData name="ELIECER AGUILAR" userId="74647e9a-befb-41cd-89cb-8ec268702c57" providerId="ADAL" clId="{9556C15D-E3BF-457F-A329-E354ECCC4B89}" dt="2022-12-03T18:26:35.982" v="186" actId="26606"/>
          <ac:spMkLst>
            <pc:docMk/>
            <pc:sldMk cId="3330843326" sldId="285"/>
            <ac:spMk id="16" creationId="{A6D7111A-21E5-4EE9-8A78-10E5530F0116}"/>
          </ac:spMkLst>
        </pc:spChg>
        <pc:spChg chg="del">
          <ac:chgData name="ELIECER AGUILAR" userId="74647e9a-befb-41cd-89cb-8ec268702c57" providerId="ADAL" clId="{9556C15D-E3BF-457F-A329-E354ECCC4B89}" dt="2022-12-03T18:26:35.982" v="186" actId="26606"/>
          <ac:spMkLst>
            <pc:docMk/>
            <pc:sldMk cId="3330843326" sldId="285"/>
            <ac:spMk id="18" creationId="{A3969E80-A77B-49FC-9122-D89AFD5EE118}"/>
          </ac:spMkLst>
        </pc:spChg>
        <pc:spChg chg="del">
          <ac:chgData name="ELIECER AGUILAR" userId="74647e9a-befb-41cd-89cb-8ec268702c57" providerId="ADAL" clId="{9556C15D-E3BF-457F-A329-E354ECCC4B89}" dt="2022-12-03T18:26:35.982" v="186" actId="26606"/>
          <ac:spMkLst>
            <pc:docMk/>
            <pc:sldMk cId="3330843326" sldId="285"/>
            <ac:spMk id="20" creationId="{1849CA57-76BD-4CF2-80BA-D7A46A01B7B1}"/>
          </ac:spMkLst>
        </pc:spChg>
        <pc:spChg chg="del">
          <ac:chgData name="ELIECER AGUILAR" userId="74647e9a-befb-41cd-89cb-8ec268702c57" providerId="ADAL" clId="{9556C15D-E3BF-457F-A329-E354ECCC4B89}" dt="2022-12-03T18:26:35.982" v="186" actId="26606"/>
          <ac:spMkLst>
            <pc:docMk/>
            <pc:sldMk cId="3330843326" sldId="285"/>
            <ac:spMk id="22" creationId="{35E9085E-E730-4768-83D4-6CB7E9897153}"/>
          </ac:spMkLst>
        </pc:spChg>
        <pc:spChg chg="del">
          <ac:chgData name="ELIECER AGUILAR" userId="74647e9a-befb-41cd-89cb-8ec268702c57" providerId="ADAL" clId="{9556C15D-E3BF-457F-A329-E354ECCC4B89}" dt="2022-12-03T18:26:35.982" v="186" actId="26606"/>
          <ac:spMkLst>
            <pc:docMk/>
            <pc:sldMk cId="3330843326" sldId="285"/>
            <ac:spMk id="24" creationId="{973272FE-A474-4CAE-8CA2-BCC8B476C3F4}"/>
          </ac:spMkLst>
        </pc:spChg>
        <pc:spChg chg="del">
          <ac:chgData name="ELIECER AGUILAR" userId="74647e9a-befb-41cd-89cb-8ec268702c57" providerId="ADAL" clId="{9556C15D-E3BF-457F-A329-E354ECCC4B89}" dt="2022-12-03T18:26:35.982" v="186" actId="26606"/>
          <ac:spMkLst>
            <pc:docMk/>
            <pc:sldMk cId="3330843326" sldId="285"/>
            <ac:spMk id="26" creationId="{E07981EA-05A6-437C-88D7-B377B92B031D}"/>
          </ac:spMkLst>
        </pc:spChg>
        <pc:spChg chg="del">
          <ac:chgData name="ELIECER AGUILAR" userId="74647e9a-befb-41cd-89cb-8ec268702c57" providerId="ADAL" clId="{9556C15D-E3BF-457F-A329-E354ECCC4B89}" dt="2022-12-03T18:26:35.982" v="186" actId="26606"/>
          <ac:spMkLst>
            <pc:docMk/>
            <pc:sldMk cId="3330843326" sldId="285"/>
            <ac:spMk id="28" creationId="{15E3C750-986E-4769-B1AE-49289FBEE757}"/>
          </ac:spMkLst>
        </pc:spChg>
        <pc:spChg chg="add">
          <ac:chgData name="ELIECER AGUILAR" userId="74647e9a-befb-41cd-89cb-8ec268702c57" providerId="ADAL" clId="{9556C15D-E3BF-457F-A329-E354ECCC4B89}" dt="2022-12-03T18:26:35.982" v="186" actId="26606"/>
          <ac:spMkLst>
            <pc:docMk/>
            <pc:sldMk cId="3330843326" sldId="285"/>
            <ac:spMk id="34" creationId="{526E0BFB-CDF1-4990-8C11-AC849311E0A8}"/>
          </ac:spMkLst>
        </pc:spChg>
        <pc:spChg chg="add">
          <ac:chgData name="ELIECER AGUILAR" userId="74647e9a-befb-41cd-89cb-8ec268702c57" providerId="ADAL" clId="{9556C15D-E3BF-457F-A329-E354ECCC4B89}" dt="2022-12-03T18:26:35.982" v="186" actId="26606"/>
          <ac:spMkLst>
            <pc:docMk/>
            <pc:sldMk cId="3330843326" sldId="285"/>
            <ac:spMk id="36" creationId="{6069A1F8-9BEB-4786-9694-FC48B2D75D21}"/>
          </ac:spMkLst>
        </pc:spChg>
        <pc:spChg chg="add">
          <ac:chgData name="ELIECER AGUILAR" userId="74647e9a-befb-41cd-89cb-8ec268702c57" providerId="ADAL" clId="{9556C15D-E3BF-457F-A329-E354ECCC4B89}" dt="2022-12-03T18:26:35.982" v="186" actId="26606"/>
          <ac:spMkLst>
            <pc:docMk/>
            <pc:sldMk cId="3330843326" sldId="285"/>
            <ac:spMk id="38" creationId="{AF2F604E-43BE-4DC3-B983-E071523364F8}"/>
          </ac:spMkLst>
        </pc:spChg>
        <pc:spChg chg="add">
          <ac:chgData name="ELIECER AGUILAR" userId="74647e9a-befb-41cd-89cb-8ec268702c57" providerId="ADAL" clId="{9556C15D-E3BF-457F-A329-E354ECCC4B89}" dt="2022-12-03T18:26:35.982" v="186" actId="26606"/>
          <ac:spMkLst>
            <pc:docMk/>
            <pc:sldMk cId="3330843326" sldId="285"/>
            <ac:spMk id="40" creationId="{08C9B587-E65E-4B52-B37C-ABEBB6E87928}"/>
          </ac:spMkLst>
        </pc:spChg>
        <pc:picChg chg="add">
          <ac:chgData name="ELIECER AGUILAR" userId="74647e9a-befb-41cd-89cb-8ec268702c57" providerId="ADAL" clId="{9556C15D-E3BF-457F-A329-E354ECCC4B89}" dt="2022-12-03T18:26:35.982" v="186" actId="26606"/>
          <ac:picMkLst>
            <pc:docMk/>
            <pc:sldMk cId="3330843326" sldId="285"/>
            <ac:picMk id="30" creationId="{95E56536-D65F-D26E-7E46-7226208F4136}"/>
          </ac:picMkLst>
        </pc:picChg>
      </pc:sldChg>
      <pc:sldChg chg="addSp delSp modSp mod setClrOvrMap">
        <pc:chgData name="ELIECER AGUILAR" userId="74647e9a-befb-41cd-89cb-8ec268702c57" providerId="ADAL" clId="{9556C15D-E3BF-457F-A329-E354ECCC4B89}" dt="2022-12-03T18:27:11.455" v="193" actId="26606"/>
        <pc:sldMkLst>
          <pc:docMk/>
          <pc:sldMk cId="2576742281" sldId="286"/>
        </pc:sldMkLst>
        <pc:spChg chg="mod">
          <ac:chgData name="ELIECER AGUILAR" userId="74647e9a-befb-41cd-89cb-8ec268702c57" providerId="ADAL" clId="{9556C15D-E3BF-457F-A329-E354ECCC4B89}" dt="2022-12-03T18:27:11.455" v="193" actId="26606"/>
          <ac:spMkLst>
            <pc:docMk/>
            <pc:sldMk cId="2576742281" sldId="286"/>
            <ac:spMk id="2" creationId="{1AD6EAEF-6085-4E50-8714-346795B6DDB2}"/>
          </ac:spMkLst>
        </pc:spChg>
        <pc:spChg chg="mod">
          <ac:chgData name="ELIECER AGUILAR" userId="74647e9a-befb-41cd-89cb-8ec268702c57" providerId="ADAL" clId="{9556C15D-E3BF-457F-A329-E354ECCC4B89}" dt="2022-12-03T18:27:11.455" v="193" actId="26606"/>
          <ac:spMkLst>
            <pc:docMk/>
            <pc:sldMk cId="2576742281" sldId="286"/>
            <ac:spMk id="3" creationId="{C7AD43AF-73BC-4363-A43D-79D670082015}"/>
          </ac:spMkLst>
        </pc:spChg>
        <pc:spChg chg="del">
          <ac:chgData name="ELIECER AGUILAR" userId="74647e9a-befb-41cd-89cb-8ec268702c57" providerId="ADAL" clId="{9556C15D-E3BF-457F-A329-E354ECCC4B89}" dt="2022-12-03T18:26:43.798" v="187" actId="26606"/>
          <ac:spMkLst>
            <pc:docMk/>
            <pc:sldMk cId="2576742281" sldId="286"/>
            <ac:spMk id="9" creationId="{2B97F24A-32CE-4C1C-A50D-3016B394DCFB}"/>
          </ac:spMkLst>
        </pc:spChg>
        <pc:spChg chg="del">
          <ac:chgData name="ELIECER AGUILAR" userId="74647e9a-befb-41cd-89cb-8ec268702c57" providerId="ADAL" clId="{9556C15D-E3BF-457F-A329-E354ECCC4B89}" dt="2022-12-03T18:26:43.798" v="187" actId="26606"/>
          <ac:spMkLst>
            <pc:docMk/>
            <pc:sldMk cId="2576742281" sldId="286"/>
            <ac:spMk id="11" creationId="{6357EC4F-235E-4222-A36F-C7878ACE37F2}"/>
          </ac:spMkLst>
        </pc:spChg>
        <pc:spChg chg="add del">
          <ac:chgData name="ELIECER AGUILAR" userId="74647e9a-befb-41cd-89cb-8ec268702c57" providerId="ADAL" clId="{9556C15D-E3BF-457F-A329-E354ECCC4B89}" dt="2022-12-03T18:27:11.455" v="193" actId="26606"/>
          <ac:spMkLst>
            <pc:docMk/>
            <pc:sldMk cId="2576742281" sldId="286"/>
            <ac:spMk id="16" creationId="{21A75659-5A6F-4F77-9679-678A00B9D8DC}"/>
          </ac:spMkLst>
        </pc:spChg>
        <pc:spChg chg="add del">
          <ac:chgData name="ELIECER AGUILAR" userId="74647e9a-befb-41cd-89cb-8ec268702c57" providerId="ADAL" clId="{9556C15D-E3BF-457F-A329-E354ECCC4B89}" dt="2022-12-03T18:27:11.455" v="193" actId="26606"/>
          <ac:spMkLst>
            <pc:docMk/>
            <pc:sldMk cId="2576742281" sldId="286"/>
            <ac:spMk id="18" creationId="{E30A3A45-140E-431E-AED0-07EF836310B3}"/>
          </ac:spMkLst>
        </pc:spChg>
        <pc:spChg chg="add del">
          <ac:chgData name="ELIECER AGUILAR" userId="74647e9a-befb-41cd-89cb-8ec268702c57" providerId="ADAL" clId="{9556C15D-E3BF-457F-A329-E354ECCC4B89}" dt="2022-12-03T18:27:11.455" v="193" actId="26606"/>
          <ac:spMkLst>
            <pc:docMk/>
            <pc:sldMk cId="2576742281" sldId="286"/>
            <ac:spMk id="20" creationId="{55D4142C-5077-457F-A6AD-3FECFDB39685}"/>
          </ac:spMkLst>
        </pc:spChg>
        <pc:spChg chg="add del">
          <ac:chgData name="ELIECER AGUILAR" userId="74647e9a-befb-41cd-89cb-8ec268702c57" providerId="ADAL" clId="{9556C15D-E3BF-457F-A329-E354ECCC4B89}" dt="2022-12-03T18:27:11.455" v="193" actId="26606"/>
          <ac:spMkLst>
            <pc:docMk/>
            <pc:sldMk cId="2576742281" sldId="286"/>
            <ac:spMk id="22" creationId="{7A5F0580-5EE9-419F-96EE-B6529EF6E7D0}"/>
          </ac:spMkLst>
        </pc:spChg>
        <pc:spChg chg="add">
          <ac:chgData name="ELIECER AGUILAR" userId="74647e9a-befb-41cd-89cb-8ec268702c57" providerId="ADAL" clId="{9556C15D-E3BF-457F-A329-E354ECCC4B89}" dt="2022-12-03T18:27:11.455" v="193" actId="26606"/>
          <ac:spMkLst>
            <pc:docMk/>
            <pc:sldMk cId="2576742281" sldId="286"/>
            <ac:spMk id="27" creationId="{5396781C-32A1-4FDA-A83B-A7FF8C1B1E99}"/>
          </ac:spMkLst>
        </pc:spChg>
        <pc:grpChg chg="add">
          <ac:chgData name="ELIECER AGUILAR" userId="74647e9a-befb-41cd-89cb-8ec268702c57" providerId="ADAL" clId="{9556C15D-E3BF-457F-A329-E354ECCC4B89}" dt="2022-12-03T18:27:11.455" v="193" actId="26606"/>
          <ac:grpSpMkLst>
            <pc:docMk/>
            <pc:sldMk cId="2576742281" sldId="286"/>
            <ac:grpSpMk id="29" creationId="{54A1C8FD-E5B7-4BEC-A74A-A55FB8EA7CFE}"/>
          </ac:grpSpMkLst>
        </pc:grpChg>
        <pc:picChg chg="mod ord">
          <ac:chgData name="ELIECER AGUILAR" userId="74647e9a-befb-41cd-89cb-8ec268702c57" providerId="ADAL" clId="{9556C15D-E3BF-457F-A329-E354ECCC4B89}" dt="2022-12-03T18:27:11.455" v="193" actId="26606"/>
          <ac:picMkLst>
            <pc:docMk/>
            <pc:sldMk cId="2576742281" sldId="286"/>
            <ac:picMk id="4" creationId="{59FF1E39-9419-4F83-8CD3-7FB672B6EDA6}"/>
          </ac:picMkLst>
        </pc:picChg>
      </pc:sldChg>
      <pc:sldChg chg="addSp delSp modSp mod setClrOvrMap">
        <pc:chgData name="ELIECER AGUILAR" userId="74647e9a-befb-41cd-89cb-8ec268702c57" providerId="ADAL" clId="{9556C15D-E3BF-457F-A329-E354ECCC4B89}" dt="2022-12-03T18:27:45.543" v="199" actId="403"/>
        <pc:sldMkLst>
          <pc:docMk/>
          <pc:sldMk cId="3833023564" sldId="287"/>
        </pc:sldMkLst>
        <pc:spChg chg="mod">
          <ac:chgData name="ELIECER AGUILAR" userId="74647e9a-befb-41cd-89cb-8ec268702c57" providerId="ADAL" clId="{9556C15D-E3BF-457F-A329-E354ECCC4B89}" dt="2022-12-03T18:27:36.539" v="196" actId="26606"/>
          <ac:spMkLst>
            <pc:docMk/>
            <pc:sldMk cId="3833023564" sldId="287"/>
            <ac:spMk id="2" creationId="{455AFB0A-BE8C-40B4-A53A-92D44C3E4FD0}"/>
          </ac:spMkLst>
        </pc:spChg>
        <pc:spChg chg="mod">
          <ac:chgData name="ELIECER AGUILAR" userId="74647e9a-befb-41cd-89cb-8ec268702c57" providerId="ADAL" clId="{9556C15D-E3BF-457F-A329-E354ECCC4B89}" dt="2022-12-03T18:27:45.543" v="199" actId="403"/>
          <ac:spMkLst>
            <pc:docMk/>
            <pc:sldMk cId="3833023564" sldId="287"/>
            <ac:spMk id="3" creationId="{79A24895-5780-4716-ADFD-5E9F994A5FA5}"/>
          </ac:spMkLst>
        </pc:spChg>
        <pc:spChg chg="add del">
          <ac:chgData name="ELIECER AGUILAR" userId="74647e9a-befb-41cd-89cb-8ec268702c57" providerId="ADAL" clId="{9556C15D-E3BF-457F-A329-E354ECCC4B89}" dt="2022-12-03T18:27:36.539" v="196" actId="26606"/>
          <ac:spMkLst>
            <pc:docMk/>
            <pc:sldMk cId="3833023564" sldId="287"/>
            <ac:spMk id="8" creationId="{777A147A-9ED8-46B4-8660-1B3C2AA880B5}"/>
          </ac:spMkLst>
        </pc:spChg>
        <pc:spChg chg="add del">
          <ac:chgData name="ELIECER AGUILAR" userId="74647e9a-befb-41cd-89cb-8ec268702c57" providerId="ADAL" clId="{9556C15D-E3BF-457F-A329-E354ECCC4B89}" dt="2022-12-03T18:27:36.539" v="196" actId="26606"/>
          <ac:spMkLst>
            <pc:docMk/>
            <pc:sldMk cId="3833023564" sldId="287"/>
            <ac:spMk id="10" creationId="{5D6C15A0-C087-4593-8414-2B4EC1CDC3DE}"/>
          </ac:spMkLst>
        </pc:spChg>
        <pc:spChg chg="add">
          <ac:chgData name="ELIECER AGUILAR" userId="74647e9a-befb-41cd-89cb-8ec268702c57" providerId="ADAL" clId="{9556C15D-E3BF-457F-A329-E354ECCC4B89}" dt="2022-12-03T18:27:36.539" v="196" actId="26606"/>
          <ac:spMkLst>
            <pc:docMk/>
            <pc:sldMk cId="3833023564" sldId="287"/>
            <ac:spMk id="15" creationId="{A9CB0874-88B8-43D3-B0B6-C32F790F790D}"/>
          </ac:spMkLst>
        </pc:spChg>
        <pc:spChg chg="add del">
          <ac:chgData name="ELIECER AGUILAR" userId="74647e9a-befb-41cd-89cb-8ec268702c57" providerId="ADAL" clId="{9556C15D-E3BF-457F-A329-E354ECCC4B89}" dt="2022-12-03T18:27:36.507" v="195" actId="26606"/>
          <ac:spMkLst>
            <pc:docMk/>
            <pc:sldMk cId="3833023564" sldId="287"/>
            <ac:spMk id="16" creationId="{325166D1-1B21-4128-AC42-61745528E4D6}"/>
          </ac:spMkLst>
        </pc:spChg>
        <pc:grpChg chg="add">
          <ac:chgData name="ELIECER AGUILAR" userId="74647e9a-befb-41cd-89cb-8ec268702c57" providerId="ADAL" clId="{9556C15D-E3BF-457F-A329-E354ECCC4B89}" dt="2022-12-03T18:27:36.539" v="196" actId="26606"/>
          <ac:grpSpMkLst>
            <pc:docMk/>
            <pc:sldMk cId="3833023564" sldId="287"/>
            <ac:grpSpMk id="17" creationId="{4BFD067A-52BE-40EE-B7CA-391830B9A265}"/>
          </ac:grpSpMkLst>
        </pc:grpChg>
        <pc:grpChg chg="add del">
          <ac:chgData name="ELIECER AGUILAR" userId="74647e9a-befb-41cd-89cb-8ec268702c57" providerId="ADAL" clId="{9556C15D-E3BF-457F-A329-E354ECCC4B89}" dt="2022-12-03T18:27:36.507" v="195" actId="26606"/>
          <ac:grpSpMkLst>
            <pc:docMk/>
            <pc:sldMk cId="3833023564" sldId="287"/>
            <ac:grpSpMk id="18" creationId="{E6517BAC-C80F-4065-90D8-703493E0B353}"/>
          </ac:grpSpMkLst>
        </pc:grpChg>
        <pc:grpChg chg="add">
          <ac:chgData name="ELIECER AGUILAR" userId="74647e9a-befb-41cd-89cb-8ec268702c57" providerId="ADAL" clId="{9556C15D-E3BF-457F-A329-E354ECCC4B89}" dt="2022-12-03T18:27:36.539" v="196" actId="26606"/>
          <ac:grpSpMkLst>
            <pc:docMk/>
            <pc:sldMk cId="3833023564" sldId="287"/>
            <ac:grpSpMk id="21" creationId="{C15B8CC4-8CCE-428F-AE7E-28D178984CEC}"/>
          </ac:grpSpMkLst>
        </pc:grpChg>
        <pc:picChg chg="add del">
          <ac:chgData name="ELIECER AGUILAR" userId="74647e9a-befb-41cd-89cb-8ec268702c57" providerId="ADAL" clId="{9556C15D-E3BF-457F-A329-E354ECCC4B89}" dt="2022-12-03T18:27:36.507" v="195" actId="26606"/>
          <ac:picMkLst>
            <pc:docMk/>
            <pc:sldMk cId="3833023564" sldId="287"/>
            <ac:picMk id="12" creationId="{585FA91D-2016-B70B-996E-80577069E2BA}"/>
          </ac:picMkLst>
        </pc:picChg>
      </pc:sldChg>
      <pc:sldChg chg="addSp delSp modSp mod setClrOvrMap">
        <pc:chgData name="ELIECER AGUILAR" userId="74647e9a-befb-41cd-89cb-8ec268702c57" providerId="ADAL" clId="{9556C15D-E3BF-457F-A329-E354ECCC4B89}" dt="2022-12-03T18:28:48" v="206" actId="20577"/>
        <pc:sldMkLst>
          <pc:docMk/>
          <pc:sldMk cId="2950021698" sldId="288"/>
        </pc:sldMkLst>
        <pc:spChg chg="mod">
          <ac:chgData name="ELIECER AGUILAR" userId="74647e9a-befb-41cd-89cb-8ec268702c57" providerId="ADAL" clId="{9556C15D-E3BF-457F-A329-E354ECCC4B89}" dt="2022-12-03T18:28:26.216" v="202" actId="26606"/>
          <ac:spMkLst>
            <pc:docMk/>
            <pc:sldMk cId="2950021698" sldId="288"/>
            <ac:spMk id="2" creationId="{2B2C8E08-ADAF-4070-B077-699527D674E5}"/>
          </ac:spMkLst>
        </pc:spChg>
        <pc:spChg chg="mod">
          <ac:chgData name="ELIECER AGUILAR" userId="74647e9a-befb-41cd-89cb-8ec268702c57" providerId="ADAL" clId="{9556C15D-E3BF-457F-A329-E354ECCC4B89}" dt="2022-12-03T18:28:48" v="206" actId="20577"/>
          <ac:spMkLst>
            <pc:docMk/>
            <pc:sldMk cId="2950021698" sldId="288"/>
            <ac:spMk id="3" creationId="{0302655B-A5A6-41C8-A16E-F866F069332A}"/>
          </ac:spMkLst>
        </pc:spChg>
        <pc:spChg chg="add del">
          <ac:chgData name="ELIECER AGUILAR" userId="74647e9a-befb-41cd-89cb-8ec268702c57" providerId="ADAL" clId="{9556C15D-E3BF-457F-A329-E354ECCC4B89}" dt="2022-12-03T18:28:26.216" v="202" actId="26606"/>
          <ac:spMkLst>
            <pc:docMk/>
            <pc:sldMk cId="2950021698" sldId="288"/>
            <ac:spMk id="8" creationId="{46D6306C-ED4F-4AAE-B4A5-EEA6AFAD726E}"/>
          </ac:spMkLst>
        </pc:spChg>
        <pc:spChg chg="add del">
          <ac:chgData name="ELIECER AGUILAR" userId="74647e9a-befb-41cd-89cb-8ec268702c57" providerId="ADAL" clId="{9556C15D-E3BF-457F-A329-E354ECCC4B89}" dt="2022-12-03T18:28:26.216" v="202" actId="26606"/>
          <ac:spMkLst>
            <pc:docMk/>
            <pc:sldMk cId="2950021698" sldId="288"/>
            <ac:spMk id="10" creationId="{0EC5361D-F897-4856-B945-0455A365EB24}"/>
          </ac:spMkLst>
        </pc:spChg>
        <pc:spChg chg="add del">
          <ac:chgData name="ELIECER AGUILAR" userId="74647e9a-befb-41cd-89cb-8ec268702c57" providerId="ADAL" clId="{9556C15D-E3BF-457F-A329-E354ECCC4B89}" dt="2022-12-03T18:28:26.216" v="202" actId="26606"/>
          <ac:spMkLst>
            <pc:docMk/>
            <pc:sldMk cId="2950021698" sldId="288"/>
            <ac:spMk id="12" creationId="{4508C0C5-2268-42B5-B3C8-4D0899E05F8C}"/>
          </ac:spMkLst>
        </pc:spChg>
        <pc:spChg chg="add del">
          <ac:chgData name="ELIECER AGUILAR" userId="74647e9a-befb-41cd-89cb-8ec268702c57" providerId="ADAL" clId="{9556C15D-E3BF-457F-A329-E354ECCC4B89}" dt="2022-12-03T18:28:26.216" v="202" actId="26606"/>
          <ac:spMkLst>
            <pc:docMk/>
            <pc:sldMk cId="2950021698" sldId="288"/>
            <ac:spMk id="14" creationId="{141ACBDB-38F8-4B34-8183-BD95B4E55A62}"/>
          </ac:spMkLst>
        </pc:spChg>
        <pc:spChg chg="add del">
          <ac:chgData name="ELIECER AGUILAR" userId="74647e9a-befb-41cd-89cb-8ec268702c57" providerId="ADAL" clId="{9556C15D-E3BF-457F-A329-E354ECCC4B89}" dt="2022-12-03T18:28:26.216" v="202" actId="26606"/>
          <ac:spMkLst>
            <pc:docMk/>
            <pc:sldMk cId="2950021698" sldId="288"/>
            <ac:spMk id="16" creationId="{DE00DB52-3455-4E2F-867B-A6D0516E175B}"/>
          </ac:spMkLst>
        </pc:spChg>
        <pc:spChg chg="add del">
          <ac:chgData name="ELIECER AGUILAR" userId="74647e9a-befb-41cd-89cb-8ec268702c57" providerId="ADAL" clId="{9556C15D-E3BF-457F-A329-E354ECCC4B89}" dt="2022-12-03T18:28:26.216" v="202" actId="26606"/>
          <ac:spMkLst>
            <pc:docMk/>
            <pc:sldMk cId="2950021698" sldId="288"/>
            <ac:spMk id="18" creationId="{9E914C83-E0D8-4953-92D5-169D28CB43AE}"/>
          </ac:spMkLst>
        </pc:spChg>
        <pc:spChg chg="add del">
          <ac:chgData name="ELIECER AGUILAR" userId="74647e9a-befb-41cd-89cb-8ec268702c57" providerId="ADAL" clId="{9556C15D-E3BF-457F-A329-E354ECCC4B89}" dt="2022-12-03T18:28:26.216" v="202" actId="26606"/>
          <ac:spMkLst>
            <pc:docMk/>
            <pc:sldMk cId="2950021698" sldId="288"/>
            <ac:spMk id="20" creationId="{3512E083-F550-46AF-8490-767ECFD00CB7}"/>
          </ac:spMkLst>
        </pc:spChg>
        <pc:spChg chg="add del">
          <ac:chgData name="ELIECER AGUILAR" userId="74647e9a-befb-41cd-89cb-8ec268702c57" providerId="ADAL" clId="{9556C15D-E3BF-457F-A329-E354ECCC4B89}" dt="2022-12-03T18:28:26.089" v="201" actId="26606"/>
          <ac:spMkLst>
            <pc:docMk/>
            <pc:sldMk cId="2950021698" sldId="288"/>
            <ac:spMk id="25" creationId="{5A0118C5-4F8D-4CF4-BADD-53FEACC6C42A}"/>
          </ac:spMkLst>
        </pc:spChg>
        <pc:spChg chg="add del">
          <ac:chgData name="ELIECER AGUILAR" userId="74647e9a-befb-41cd-89cb-8ec268702c57" providerId="ADAL" clId="{9556C15D-E3BF-457F-A329-E354ECCC4B89}" dt="2022-12-03T18:28:26.089" v="201" actId="26606"/>
          <ac:spMkLst>
            <pc:docMk/>
            <pc:sldMk cId="2950021698" sldId="288"/>
            <ac:spMk id="46" creationId="{EC11F68A-CC71-4196-BBF3-20CDCD75D4E6}"/>
          </ac:spMkLst>
        </pc:spChg>
        <pc:spChg chg="add del">
          <ac:chgData name="ELIECER AGUILAR" userId="74647e9a-befb-41cd-89cb-8ec268702c57" providerId="ADAL" clId="{9556C15D-E3BF-457F-A329-E354ECCC4B89}" dt="2022-12-03T18:28:26.089" v="201" actId="26606"/>
          <ac:spMkLst>
            <pc:docMk/>
            <pc:sldMk cId="2950021698" sldId="288"/>
            <ac:spMk id="48" creationId="{085F9950-F10E-4E64-962B-F70345789875}"/>
          </ac:spMkLst>
        </pc:spChg>
        <pc:spChg chg="add">
          <ac:chgData name="ELIECER AGUILAR" userId="74647e9a-befb-41cd-89cb-8ec268702c57" providerId="ADAL" clId="{9556C15D-E3BF-457F-A329-E354ECCC4B89}" dt="2022-12-03T18:28:26.216" v="202" actId="26606"/>
          <ac:spMkLst>
            <pc:docMk/>
            <pc:sldMk cId="2950021698" sldId="288"/>
            <ac:spMk id="50" creationId="{B95B9BA8-1D69-4796-85F5-B6D0BD52354B}"/>
          </ac:spMkLst>
        </pc:spChg>
        <pc:grpChg chg="add del">
          <ac:chgData name="ELIECER AGUILAR" userId="74647e9a-befb-41cd-89cb-8ec268702c57" providerId="ADAL" clId="{9556C15D-E3BF-457F-A329-E354ECCC4B89}" dt="2022-12-03T18:28:26.089" v="201" actId="26606"/>
          <ac:grpSpMkLst>
            <pc:docMk/>
            <pc:sldMk cId="2950021698" sldId="288"/>
            <ac:grpSpMk id="27" creationId="{1E8369D0-2C3B-4E27-AC6C-A246AC28CDA1}"/>
          </ac:grpSpMkLst>
        </pc:grpChg>
        <pc:grpChg chg="add del">
          <ac:chgData name="ELIECER AGUILAR" userId="74647e9a-befb-41cd-89cb-8ec268702c57" providerId="ADAL" clId="{9556C15D-E3BF-457F-A329-E354ECCC4B89}" dt="2022-12-03T18:28:26.089" v="201" actId="26606"/>
          <ac:grpSpMkLst>
            <pc:docMk/>
            <pc:sldMk cId="2950021698" sldId="288"/>
            <ac:grpSpMk id="31" creationId="{C6F74901-2A71-43C3-837C-27CCD6B6D636}"/>
          </ac:grpSpMkLst>
        </pc:grpChg>
        <pc:grpChg chg="add">
          <ac:chgData name="ELIECER AGUILAR" userId="74647e9a-befb-41cd-89cb-8ec268702c57" providerId="ADAL" clId="{9556C15D-E3BF-457F-A329-E354ECCC4B89}" dt="2022-12-03T18:28:26.216" v="202" actId="26606"/>
          <ac:grpSpMkLst>
            <pc:docMk/>
            <pc:sldMk cId="2950021698" sldId="288"/>
            <ac:grpSpMk id="51" creationId="{5F892E19-92E7-4BB2-8C3F-DBDFE8D9D324}"/>
          </ac:grpSpMkLst>
        </pc:grpChg>
      </pc:sldChg>
      <pc:sldChg chg="addSp delSp modSp mod addAnim">
        <pc:chgData name="ELIECER AGUILAR" userId="74647e9a-befb-41cd-89cb-8ec268702c57" providerId="ADAL" clId="{9556C15D-E3BF-457F-A329-E354ECCC4B89}" dt="2022-12-03T18:29:01.815" v="210"/>
        <pc:sldMkLst>
          <pc:docMk/>
          <pc:sldMk cId="510464691" sldId="289"/>
        </pc:sldMkLst>
        <pc:spChg chg="mod">
          <ac:chgData name="ELIECER AGUILAR" userId="74647e9a-befb-41cd-89cb-8ec268702c57" providerId="ADAL" clId="{9556C15D-E3BF-457F-A329-E354ECCC4B89}" dt="2022-12-03T18:29:01.814" v="209" actId="26606"/>
          <ac:spMkLst>
            <pc:docMk/>
            <pc:sldMk cId="510464691" sldId="289"/>
            <ac:spMk id="2" creationId="{6CE876A7-ED2B-4ED4-9C73-EEAF3266F949}"/>
          </ac:spMkLst>
        </pc:spChg>
        <pc:spChg chg="mod">
          <ac:chgData name="ELIECER AGUILAR" userId="74647e9a-befb-41cd-89cb-8ec268702c57" providerId="ADAL" clId="{9556C15D-E3BF-457F-A329-E354ECCC4B89}" dt="2022-12-03T18:29:01.814" v="209" actId="26606"/>
          <ac:spMkLst>
            <pc:docMk/>
            <pc:sldMk cId="510464691" sldId="289"/>
            <ac:spMk id="3" creationId="{DABF91CE-5139-4A24-A18E-191EA162073F}"/>
          </ac:spMkLst>
        </pc:spChg>
        <pc:spChg chg="add del">
          <ac:chgData name="ELIECER AGUILAR" userId="74647e9a-befb-41cd-89cb-8ec268702c57" providerId="ADAL" clId="{9556C15D-E3BF-457F-A329-E354ECCC4B89}" dt="2022-12-03T18:29:01.814" v="209" actId="26606"/>
          <ac:spMkLst>
            <pc:docMk/>
            <pc:sldMk cId="510464691" sldId="289"/>
            <ac:spMk id="14" creationId="{73DE2CFE-42F2-48F0-8706-5264E012B10C}"/>
          </ac:spMkLst>
        </pc:spChg>
        <pc:spChg chg="add del">
          <ac:chgData name="ELIECER AGUILAR" userId="74647e9a-befb-41cd-89cb-8ec268702c57" providerId="ADAL" clId="{9556C15D-E3BF-457F-A329-E354ECCC4B89}" dt="2022-12-03T18:29:01.803" v="208" actId="26606"/>
          <ac:spMkLst>
            <pc:docMk/>
            <pc:sldMk cId="510464691" sldId="289"/>
            <ac:spMk id="19" creationId="{3A397E3E-B90C-4D82-BAAA-36F7AC6A4565}"/>
          </ac:spMkLst>
        </pc:spChg>
        <pc:spChg chg="add del">
          <ac:chgData name="ELIECER AGUILAR" userId="74647e9a-befb-41cd-89cb-8ec268702c57" providerId="ADAL" clId="{9556C15D-E3BF-457F-A329-E354ECCC4B89}" dt="2022-12-03T18:29:01.803" v="208" actId="26606"/>
          <ac:spMkLst>
            <pc:docMk/>
            <pc:sldMk cId="510464691" sldId="289"/>
            <ac:spMk id="21" creationId="{A19B25F6-D845-46F3-BA69-3D48CEF7EFE5}"/>
          </ac:spMkLst>
        </pc:spChg>
        <pc:spChg chg="add del">
          <ac:chgData name="ELIECER AGUILAR" userId="74647e9a-befb-41cd-89cb-8ec268702c57" providerId="ADAL" clId="{9556C15D-E3BF-457F-A329-E354ECCC4B89}" dt="2022-12-03T18:29:01.803" v="208" actId="26606"/>
          <ac:spMkLst>
            <pc:docMk/>
            <pc:sldMk cId="510464691" sldId="289"/>
            <ac:spMk id="23" creationId="{5FAC0226-4651-4BF7-AA72-6DB611F80F94}"/>
          </ac:spMkLst>
        </pc:spChg>
        <pc:spChg chg="add del">
          <ac:chgData name="ELIECER AGUILAR" userId="74647e9a-befb-41cd-89cb-8ec268702c57" providerId="ADAL" clId="{9556C15D-E3BF-457F-A329-E354ECCC4B89}" dt="2022-12-03T18:29:01.803" v="208" actId="26606"/>
          <ac:spMkLst>
            <pc:docMk/>
            <pc:sldMk cId="510464691" sldId="289"/>
            <ac:spMk id="25" creationId="{B8CCAA36-1E98-45B0-AAF9-D8807BA8EF22}"/>
          </ac:spMkLst>
        </pc:spChg>
        <pc:spChg chg="add del">
          <ac:chgData name="ELIECER AGUILAR" userId="74647e9a-befb-41cd-89cb-8ec268702c57" providerId="ADAL" clId="{9556C15D-E3BF-457F-A329-E354ECCC4B89}" dt="2022-12-03T18:29:01.803" v="208" actId="26606"/>
          <ac:spMkLst>
            <pc:docMk/>
            <pc:sldMk cId="510464691" sldId="289"/>
            <ac:spMk id="27" creationId="{783F456C-8972-439A-90A4-D7C52FA3A032}"/>
          </ac:spMkLst>
        </pc:spChg>
        <pc:spChg chg="add del">
          <ac:chgData name="ELIECER AGUILAR" userId="74647e9a-befb-41cd-89cb-8ec268702c57" providerId="ADAL" clId="{9556C15D-E3BF-457F-A329-E354ECCC4B89}" dt="2022-12-03T18:29:01.803" v="208" actId="26606"/>
          <ac:spMkLst>
            <pc:docMk/>
            <pc:sldMk cId="510464691" sldId="289"/>
            <ac:spMk id="29" creationId="{0390AF2C-728C-4687-B7A2-3F9C788EC361}"/>
          </ac:spMkLst>
        </pc:spChg>
        <pc:spChg chg="add del">
          <ac:chgData name="ELIECER AGUILAR" userId="74647e9a-befb-41cd-89cb-8ec268702c57" providerId="ADAL" clId="{9556C15D-E3BF-457F-A329-E354ECCC4B89}" dt="2022-12-03T18:29:01.803" v="208" actId="26606"/>
          <ac:spMkLst>
            <pc:docMk/>
            <pc:sldMk cId="510464691" sldId="289"/>
            <ac:spMk id="31" creationId="{D1C510C0-DED1-4708-AA14-355E5AFF1262}"/>
          </ac:spMkLst>
        </pc:spChg>
        <pc:spChg chg="add del">
          <ac:chgData name="ELIECER AGUILAR" userId="74647e9a-befb-41cd-89cb-8ec268702c57" providerId="ADAL" clId="{9556C15D-E3BF-457F-A329-E354ECCC4B89}" dt="2022-12-03T18:29:01.803" v="208" actId="26606"/>
          <ac:spMkLst>
            <pc:docMk/>
            <pc:sldMk cId="510464691" sldId="289"/>
            <ac:spMk id="33" creationId="{558C4F41-C97D-4755-8F7C-8C0A8E182FCF}"/>
          </ac:spMkLst>
        </pc:spChg>
        <pc:spChg chg="add del">
          <ac:chgData name="ELIECER AGUILAR" userId="74647e9a-befb-41cd-89cb-8ec268702c57" providerId="ADAL" clId="{9556C15D-E3BF-457F-A329-E354ECCC4B89}" dt="2022-12-03T18:29:01.803" v="208" actId="26606"/>
          <ac:spMkLst>
            <pc:docMk/>
            <pc:sldMk cId="510464691" sldId="289"/>
            <ac:spMk id="35" creationId="{A232F408-BBCD-48EE-ABF6-95201EF72338}"/>
          </ac:spMkLst>
        </pc:spChg>
        <pc:spChg chg="add del">
          <ac:chgData name="ELIECER AGUILAR" userId="74647e9a-befb-41cd-89cb-8ec268702c57" providerId="ADAL" clId="{9556C15D-E3BF-457F-A329-E354ECCC4B89}" dt="2022-12-03T18:29:01.803" v="208" actId="26606"/>
          <ac:spMkLst>
            <pc:docMk/>
            <pc:sldMk cId="510464691" sldId="289"/>
            <ac:spMk id="37" creationId="{302D5D2F-11CF-47F1-B542-8ED3199DC02C}"/>
          </ac:spMkLst>
        </pc:spChg>
        <pc:spChg chg="add del">
          <ac:chgData name="ELIECER AGUILAR" userId="74647e9a-befb-41cd-89cb-8ec268702c57" providerId="ADAL" clId="{9556C15D-E3BF-457F-A329-E354ECCC4B89}" dt="2022-12-03T18:29:01.803" v="208" actId="26606"/>
          <ac:spMkLst>
            <pc:docMk/>
            <pc:sldMk cId="510464691" sldId="289"/>
            <ac:spMk id="39" creationId="{79109165-7872-4D8A-A545-F48B3AF1D09E}"/>
          </ac:spMkLst>
        </pc:spChg>
        <pc:spChg chg="add del">
          <ac:chgData name="ELIECER AGUILAR" userId="74647e9a-befb-41cd-89cb-8ec268702c57" providerId="ADAL" clId="{9556C15D-E3BF-457F-A329-E354ECCC4B89}" dt="2022-12-03T18:29:01.803" v="208" actId="26606"/>
          <ac:spMkLst>
            <pc:docMk/>
            <pc:sldMk cId="510464691" sldId="289"/>
            <ac:spMk id="41" creationId="{5438E66D-E34C-48D4-9F9D-021EBD568934}"/>
          </ac:spMkLst>
        </pc:spChg>
        <pc:spChg chg="add del">
          <ac:chgData name="ELIECER AGUILAR" userId="74647e9a-befb-41cd-89cb-8ec268702c57" providerId="ADAL" clId="{9556C15D-E3BF-457F-A329-E354ECCC4B89}" dt="2022-12-03T18:29:01.803" v="208" actId="26606"/>
          <ac:spMkLst>
            <pc:docMk/>
            <pc:sldMk cId="510464691" sldId="289"/>
            <ac:spMk id="50" creationId="{FEFCF180-A212-449F-8D07-5EC94B281A2E}"/>
          </ac:spMkLst>
        </pc:spChg>
        <pc:spChg chg="add del">
          <ac:chgData name="ELIECER AGUILAR" userId="74647e9a-befb-41cd-89cb-8ec268702c57" providerId="ADAL" clId="{9556C15D-E3BF-457F-A329-E354ECCC4B89}" dt="2022-12-03T18:29:01.803" v="208" actId="26606"/>
          <ac:spMkLst>
            <pc:docMk/>
            <pc:sldMk cId="510464691" sldId="289"/>
            <ac:spMk id="52" creationId="{1400E1BC-11DC-49A0-856F-992F20EB435B}"/>
          </ac:spMkLst>
        </pc:spChg>
        <pc:spChg chg="add">
          <ac:chgData name="ELIECER AGUILAR" userId="74647e9a-befb-41cd-89cb-8ec268702c57" providerId="ADAL" clId="{9556C15D-E3BF-457F-A329-E354ECCC4B89}" dt="2022-12-03T18:29:01.814" v="209" actId="26606"/>
          <ac:spMkLst>
            <pc:docMk/>
            <pc:sldMk cId="510464691" sldId="289"/>
            <ac:spMk id="54" creationId="{FB5B0058-AF13-4859-B429-4EDDE2A26F7F}"/>
          </ac:spMkLst>
        </pc:spChg>
        <pc:spChg chg="add">
          <ac:chgData name="ELIECER AGUILAR" userId="74647e9a-befb-41cd-89cb-8ec268702c57" providerId="ADAL" clId="{9556C15D-E3BF-457F-A329-E354ECCC4B89}" dt="2022-12-03T18:29:01.814" v="209" actId="26606"/>
          <ac:spMkLst>
            <pc:docMk/>
            <pc:sldMk cId="510464691" sldId="289"/>
            <ac:spMk id="55" creationId="{D84C2E9E-0B5D-4B5F-9A1F-70EBDCE39034}"/>
          </ac:spMkLst>
        </pc:spChg>
        <pc:grpChg chg="add del">
          <ac:chgData name="ELIECER AGUILAR" userId="74647e9a-befb-41cd-89cb-8ec268702c57" providerId="ADAL" clId="{9556C15D-E3BF-457F-A329-E354ECCC4B89}" dt="2022-12-03T18:29:01.803" v="208" actId="26606"/>
          <ac:grpSpMkLst>
            <pc:docMk/>
            <pc:sldMk cId="510464691" sldId="289"/>
            <ac:grpSpMk id="43" creationId="{1BC9510C-172B-4086-A60F-7AF0FBF22216}"/>
          </ac:grpSpMkLst>
        </pc:grpChg>
        <pc:picChg chg="mod">
          <ac:chgData name="ELIECER AGUILAR" userId="74647e9a-befb-41cd-89cb-8ec268702c57" providerId="ADAL" clId="{9556C15D-E3BF-457F-A329-E354ECCC4B89}" dt="2022-12-03T18:29:01.814" v="209" actId="26606"/>
          <ac:picMkLst>
            <pc:docMk/>
            <pc:sldMk cId="510464691" sldId="289"/>
            <ac:picMk id="6" creationId="{3B5282AF-23D1-499D-894E-D79595C67E01}"/>
          </ac:picMkLst>
        </pc:picChg>
      </pc:sldChg>
      <pc:sldChg chg="addSp delSp modSp mod">
        <pc:chgData name="ELIECER AGUILAR" userId="74647e9a-befb-41cd-89cb-8ec268702c57" providerId="ADAL" clId="{9556C15D-E3BF-457F-A329-E354ECCC4B89}" dt="2022-12-03T18:29:13.141" v="211" actId="26606"/>
        <pc:sldMkLst>
          <pc:docMk/>
          <pc:sldMk cId="349054811" sldId="290"/>
        </pc:sldMkLst>
        <pc:spChg chg="mod">
          <ac:chgData name="ELIECER AGUILAR" userId="74647e9a-befb-41cd-89cb-8ec268702c57" providerId="ADAL" clId="{9556C15D-E3BF-457F-A329-E354ECCC4B89}" dt="2022-12-03T18:29:13.141" v="211" actId="26606"/>
          <ac:spMkLst>
            <pc:docMk/>
            <pc:sldMk cId="349054811" sldId="290"/>
            <ac:spMk id="2" creationId="{470D8EDF-39E7-4DC5-83D8-81AADF4EDB80}"/>
          </ac:spMkLst>
        </pc:spChg>
        <pc:spChg chg="del">
          <ac:chgData name="ELIECER AGUILAR" userId="74647e9a-befb-41cd-89cb-8ec268702c57" providerId="ADAL" clId="{9556C15D-E3BF-457F-A329-E354ECCC4B89}" dt="2022-12-03T18:29:13.141" v="211" actId="26606"/>
          <ac:spMkLst>
            <pc:docMk/>
            <pc:sldMk cId="349054811" sldId="290"/>
            <ac:spMk id="7" creationId="{88294908-8B00-4F58-BBBA-20F71A40AA9E}"/>
          </ac:spMkLst>
        </pc:spChg>
        <pc:spChg chg="del">
          <ac:chgData name="ELIECER AGUILAR" userId="74647e9a-befb-41cd-89cb-8ec268702c57" providerId="ADAL" clId="{9556C15D-E3BF-457F-A329-E354ECCC4B89}" dt="2022-12-03T18:29:13.141" v="211" actId="26606"/>
          <ac:spMkLst>
            <pc:docMk/>
            <pc:sldMk cId="349054811" sldId="290"/>
            <ac:spMk id="9" creationId="{4364C879-1404-4203-8E9D-CC5DE0A621A2}"/>
          </ac:spMkLst>
        </pc:spChg>
        <pc:spChg chg="del">
          <ac:chgData name="ELIECER AGUILAR" userId="74647e9a-befb-41cd-89cb-8ec268702c57" providerId="ADAL" clId="{9556C15D-E3BF-457F-A329-E354ECCC4B89}" dt="2022-12-03T18:29:13.141" v="211" actId="26606"/>
          <ac:spMkLst>
            <pc:docMk/>
            <pc:sldMk cId="349054811" sldId="290"/>
            <ac:spMk id="11" creationId="{84617302-4B0D-4351-A6BB-6F0930D943AC}"/>
          </ac:spMkLst>
        </pc:spChg>
        <pc:spChg chg="del">
          <ac:chgData name="ELIECER AGUILAR" userId="74647e9a-befb-41cd-89cb-8ec268702c57" providerId="ADAL" clId="{9556C15D-E3BF-457F-A329-E354ECCC4B89}" dt="2022-12-03T18:29:13.141" v="211" actId="26606"/>
          <ac:spMkLst>
            <pc:docMk/>
            <pc:sldMk cId="349054811" sldId="290"/>
            <ac:spMk id="13" creationId="{DA2C7802-C2E0-4218-8F89-8DD7CCD2CD1C}"/>
          </ac:spMkLst>
        </pc:spChg>
        <pc:spChg chg="del">
          <ac:chgData name="ELIECER AGUILAR" userId="74647e9a-befb-41cd-89cb-8ec268702c57" providerId="ADAL" clId="{9556C15D-E3BF-457F-A329-E354ECCC4B89}" dt="2022-12-03T18:29:13.141" v="211" actId="26606"/>
          <ac:spMkLst>
            <pc:docMk/>
            <pc:sldMk cId="349054811" sldId="290"/>
            <ac:spMk id="15" creationId="{A6D7111A-21E5-4EE9-8A78-10E5530F0116}"/>
          </ac:spMkLst>
        </pc:spChg>
        <pc:spChg chg="del">
          <ac:chgData name="ELIECER AGUILAR" userId="74647e9a-befb-41cd-89cb-8ec268702c57" providerId="ADAL" clId="{9556C15D-E3BF-457F-A329-E354ECCC4B89}" dt="2022-12-03T18:29:13.141" v="211" actId="26606"/>
          <ac:spMkLst>
            <pc:docMk/>
            <pc:sldMk cId="349054811" sldId="290"/>
            <ac:spMk id="17" creationId="{A3969E80-A77B-49FC-9122-D89AFD5EE118}"/>
          </ac:spMkLst>
        </pc:spChg>
        <pc:spChg chg="del">
          <ac:chgData name="ELIECER AGUILAR" userId="74647e9a-befb-41cd-89cb-8ec268702c57" providerId="ADAL" clId="{9556C15D-E3BF-457F-A329-E354ECCC4B89}" dt="2022-12-03T18:29:13.141" v="211" actId="26606"/>
          <ac:spMkLst>
            <pc:docMk/>
            <pc:sldMk cId="349054811" sldId="290"/>
            <ac:spMk id="19" creationId="{1849CA57-76BD-4CF2-80BA-D7A46A01B7B1}"/>
          </ac:spMkLst>
        </pc:spChg>
        <pc:spChg chg="del">
          <ac:chgData name="ELIECER AGUILAR" userId="74647e9a-befb-41cd-89cb-8ec268702c57" providerId="ADAL" clId="{9556C15D-E3BF-457F-A329-E354ECCC4B89}" dt="2022-12-03T18:29:13.141" v="211" actId="26606"/>
          <ac:spMkLst>
            <pc:docMk/>
            <pc:sldMk cId="349054811" sldId="290"/>
            <ac:spMk id="21" creationId="{35E9085E-E730-4768-83D4-6CB7E9897153}"/>
          </ac:spMkLst>
        </pc:spChg>
        <pc:spChg chg="del">
          <ac:chgData name="ELIECER AGUILAR" userId="74647e9a-befb-41cd-89cb-8ec268702c57" providerId="ADAL" clId="{9556C15D-E3BF-457F-A329-E354ECCC4B89}" dt="2022-12-03T18:29:13.141" v="211" actId="26606"/>
          <ac:spMkLst>
            <pc:docMk/>
            <pc:sldMk cId="349054811" sldId="290"/>
            <ac:spMk id="23" creationId="{973272FE-A474-4CAE-8CA2-BCC8B476C3F4}"/>
          </ac:spMkLst>
        </pc:spChg>
        <pc:spChg chg="del">
          <ac:chgData name="ELIECER AGUILAR" userId="74647e9a-befb-41cd-89cb-8ec268702c57" providerId="ADAL" clId="{9556C15D-E3BF-457F-A329-E354ECCC4B89}" dt="2022-12-03T18:29:13.141" v="211" actId="26606"/>
          <ac:spMkLst>
            <pc:docMk/>
            <pc:sldMk cId="349054811" sldId="290"/>
            <ac:spMk id="25" creationId="{E07981EA-05A6-437C-88D7-B377B92B031D}"/>
          </ac:spMkLst>
        </pc:spChg>
        <pc:spChg chg="del">
          <ac:chgData name="ELIECER AGUILAR" userId="74647e9a-befb-41cd-89cb-8ec268702c57" providerId="ADAL" clId="{9556C15D-E3BF-457F-A329-E354ECCC4B89}" dt="2022-12-03T18:29:13.141" v="211" actId="26606"/>
          <ac:spMkLst>
            <pc:docMk/>
            <pc:sldMk cId="349054811" sldId="290"/>
            <ac:spMk id="27" creationId="{15E3C750-986E-4769-B1AE-49289FBEE757}"/>
          </ac:spMkLst>
        </pc:spChg>
        <pc:spChg chg="add">
          <ac:chgData name="ELIECER AGUILAR" userId="74647e9a-befb-41cd-89cb-8ec268702c57" providerId="ADAL" clId="{9556C15D-E3BF-457F-A329-E354ECCC4B89}" dt="2022-12-03T18:29:13.141" v="211" actId="26606"/>
          <ac:spMkLst>
            <pc:docMk/>
            <pc:sldMk cId="349054811" sldId="290"/>
            <ac:spMk id="32" creationId="{FB5B0058-AF13-4859-B429-4EDDE2A26F7F}"/>
          </ac:spMkLst>
        </pc:spChg>
        <pc:spChg chg="add">
          <ac:chgData name="ELIECER AGUILAR" userId="74647e9a-befb-41cd-89cb-8ec268702c57" providerId="ADAL" clId="{9556C15D-E3BF-457F-A329-E354ECCC4B89}" dt="2022-12-03T18:29:13.141" v="211" actId="26606"/>
          <ac:spMkLst>
            <pc:docMk/>
            <pc:sldMk cId="349054811" sldId="290"/>
            <ac:spMk id="34" creationId="{81BD432D-FAB3-4B5D-BF27-4DA7C75B3238}"/>
          </ac:spMkLst>
        </pc:spChg>
        <pc:cxnChg chg="add">
          <ac:chgData name="ELIECER AGUILAR" userId="74647e9a-befb-41cd-89cb-8ec268702c57" providerId="ADAL" clId="{9556C15D-E3BF-457F-A329-E354ECCC4B89}" dt="2022-12-03T18:29:13.141" v="211" actId="26606"/>
          <ac:cxnSpMkLst>
            <pc:docMk/>
            <pc:sldMk cId="349054811" sldId="290"/>
            <ac:cxnSpMk id="36" creationId="{E6D6B450-4278-45B8-88C7-C061710E3C7E}"/>
          </ac:cxnSpMkLst>
        </pc:cxnChg>
        <pc:cxnChg chg="add">
          <ac:chgData name="ELIECER AGUILAR" userId="74647e9a-befb-41cd-89cb-8ec268702c57" providerId="ADAL" clId="{9556C15D-E3BF-457F-A329-E354ECCC4B89}" dt="2022-12-03T18:29:13.141" v="211" actId="26606"/>
          <ac:cxnSpMkLst>
            <pc:docMk/>
            <pc:sldMk cId="349054811" sldId="290"/>
            <ac:cxnSpMk id="38" creationId="{74234A4C-A256-4139-A5F4-27078F0D6796}"/>
          </ac:cxnSpMkLst>
        </pc:cxnChg>
      </pc:sldChg>
      <pc:sldChg chg="addSp delSp modSp mod">
        <pc:chgData name="ELIECER AGUILAR" userId="74647e9a-befb-41cd-89cb-8ec268702c57" providerId="ADAL" clId="{9556C15D-E3BF-457F-A329-E354ECCC4B89}" dt="2022-12-03T19:23:19.906" v="422" actId="26606"/>
        <pc:sldMkLst>
          <pc:docMk/>
          <pc:sldMk cId="1545213912" sldId="291"/>
        </pc:sldMkLst>
        <pc:spChg chg="mod">
          <ac:chgData name="ELIECER AGUILAR" userId="74647e9a-befb-41cd-89cb-8ec268702c57" providerId="ADAL" clId="{9556C15D-E3BF-457F-A329-E354ECCC4B89}" dt="2022-12-03T19:23:19.906" v="422" actId="26606"/>
          <ac:spMkLst>
            <pc:docMk/>
            <pc:sldMk cId="1545213912" sldId="291"/>
            <ac:spMk id="2" creationId="{B57C1644-8F3B-4B44-B39B-927298D13420}"/>
          </ac:spMkLst>
        </pc:spChg>
        <pc:spChg chg="mod">
          <ac:chgData name="ELIECER AGUILAR" userId="74647e9a-befb-41cd-89cb-8ec268702c57" providerId="ADAL" clId="{9556C15D-E3BF-457F-A329-E354ECCC4B89}" dt="2022-12-03T19:23:19.906" v="422" actId="26606"/>
          <ac:spMkLst>
            <pc:docMk/>
            <pc:sldMk cId="1545213912" sldId="291"/>
            <ac:spMk id="3" creationId="{452FD318-D513-4E45-AB80-AA5B7D93C2F3}"/>
          </ac:spMkLst>
        </pc:spChg>
        <pc:spChg chg="add del">
          <ac:chgData name="ELIECER AGUILAR" userId="74647e9a-befb-41cd-89cb-8ec268702c57" providerId="ADAL" clId="{9556C15D-E3BF-457F-A329-E354ECCC4B89}" dt="2022-12-03T18:29:50.253" v="220" actId="26606"/>
          <ac:spMkLst>
            <pc:docMk/>
            <pc:sldMk cId="1545213912" sldId="291"/>
            <ac:spMk id="9" creationId="{2B566528-1B12-4246-9431-5C2D7D081168}"/>
          </ac:spMkLst>
        </pc:spChg>
        <pc:spChg chg="add del">
          <ac:chgData name="ELIECER AGUILAR" userId="74647e9a-befb-41cd-89cb-8ec268702c57" providerId="ADAL" clId="{9556C15D-E3BF-457F-A329-E354ECCC4B89}" dt="2022-12-03T18:29:43.362" v="213" actId="26606"/>
          <ac:spMkLst>
            <pc:docMk/>
            <pc:sldMk cId="1545213912" sldId="291"/>
            <ac:spMk id="22" creationId="{B95B9BA8-1D69-4796-85F5-B6D0BD52354B}"/>
          </ac:spMkLst>
        </pc:spChg>
        <pc:spChg chg="add del">
          <ac:chgData name="ELIECER AGUILAR" userId="74647e9a-befb-41cd-89cb-8ec268702c57" providerId="ADAL" clId="{9556C15D-E3BF-457F-A329-E354ECCC4B89}" dt="2022-12-03T18:29:46.282" v="215" actId="26606"/>
          <ac:spMkLst>
            <pc:docMk/>
            <pc:sldMk cId="1545213912" sldId="291"/>
            <ac:spMk id="32" creationId="{E8A8EAB8-D2FF-444D-B34B-7D32F106AD0E}"/>
          </ac:spMkLst>
        </pc:spChg>
        <pc:spChg chg="add del">
          <ac:chgData name="ELIECER AGUILAR" userId="74647e9a-befb-41cd-89cb-8ec268702c57" providerId="ADAL" clId="{9556C15D-E3BF-457F-A329-E354ECCC4B89}" dt="2022-12-03T18:29:47.456" v="217" actId="26606"/>
          <ac:spMkLst>
            <pc:docMk/>
            <pc:sldMk cId="1545213912" sldId="291"/>
            <ac:spMk id="37" creationId="{B95B9BA8-1D69-4796-85F5-B6D0BD52354B}"/>
          </ac:spMkLst>
        </pc:spChg>
        <pc:spChg chg="add del">
          <ac:chgData name="ELIECER AGUILAR" userId="74647e9a-befb-41cd-89cb-8ec268702c57" providerId="ADAL" clId="{9556C15D-E3BF-457F-A329-E354ECCC4B89}" dt="2022-12-03T18:29:50.235" v="219" actId="26606"/>
          <ac:spMkLst>
            <pc:docMk/>
            <pc:sldMk cId="1545213912" sldId="291"/>
            <ac:spMk id="39" creationId="{CEB41C5C-0F34-4DDA-9D7C-5E717F35F60C}"/>
          </ac:spMkLst>
        </pc:spChg>
        <pc:spChg chg="add del">
          <ac:chgData name="ELIECER AGUILAR" userId="74647e9a-befb-41cd-89cb-8ec268702c57" providerId="ADAL" clId="{9556C15D-E3BF-457F-A329-E354ECCC4B89}" dt="2022-12-03T19:23:19.906" v="422" actId="26606"/>
          <ac:spMkLst>
            <pc:docMk/>
            <pc:sldMk cId="1545213912" sldId="291"/>
            <ac:spMk id="42" creationId="{CEB41C5C-0F34-4DDA-9D7C-5E717F35F60C}"/>
          </ac:spMkLst>
        </pc:spChg>
        <pc:spChg chg="add">
          <ac:chgData name="ELIECER AGUILAR" userId="74647e9a-befb-41cd-89cb-8ec268702c57" providerId="ADAL" clId="{9556C15D-E3BF-457F-A329-E354ECCC4B89}" dt="2022-12-03T19:23:19.906" v="422" actId="26606"/>
          <ac:spMkLst>
            <pc:docMk/>
            <pc:sldMk cId="1545213912" sldId="291"/>
            <ac:spMk id="48" creationId="{E8A8EAB8-D2FF-444D-B34B-7D32F106AD0E}"/>
          </ac:spMkLst>
        </pc:spChg>
        <pc:grpChg chg="add del">
          <ac:chgData name="ELIECER AGUILAR" userId="74647e9a-befb-41cd-89cb-8ec268702c57" providerId="ADAL" clId="{9556C15D-E3BF-457F-A329-E354ECCC4B89}" dt="2022-12-03T18:29:50.253" v="220" actId="26606"/>
          <ac:grpSpMkLst>
            <pc:docMk/>
            <pc:sldMk cId="1545213912" sldId="291"/>
            <ac:grpSpMk id="11" creationId="{828A5161-06F1-46CF-8AD7-844680A59E13}"/>
          </ac:grpSpMkLst>
        </pc:grpChg>
        <pc:grpChg chg="add del">
          <ac:chgData name="ELIECER AGUILAR" userId="74647e9a-befb-41cd-89cb-8ec268702c57" providerId="ADAL" clId="{9556C15D-E3BF-457F-A329-E354ECCC4B89}" dt="2022-12-03T18:29:50.253" v="220" actId="26606"/>
          <ac:grpSpMkLst>
            <pc:docMk/>
            <pc:sldMk cId="1545213912" sldId="291"/>
            <ac:grpSpMk id="15" creationId="{5995D10D-E9C9-47DB-AE7E-801FEF38F5C9}"/>
          </ac:grpSpMkLst>
        </pc:grpChg>
        <pc:grpChg chg="add del">
          <ac:chgData name="ELIECER AGUILAR" userId="74647e9a-befb-41cd-89cb-8ec268702c57" providerId="ADAL" clId="{9556C15D-E3BF-457F-A329-E354ECCC4B89}" dt="2022-12-03T18:29:43.362" v="213" actId="26606"/>
          <ac:grpSpMkLst>
            <pc:docMk/>
            <pc:sldMk cId="1545213912" sldId="291"/>
            <ac:grpSpMk id="24" creationId="{CC09AFE8-9934-40C0-A058-4008A3B197E7}"/>
          </ac:grpSpMkLst>
        </pc:grpChg>
        <pc:grpChg chg="add del">
          <ac:chgData name="ELIECER AGUILAR" userId="74647e9a-befb-41cd-89cb-8ec268702c57" providerId="ADAL" clId="{9556C15D-E3BF-457F-A329-E354ECCC4B89}" dt="2022-12-03T18:29:46.282" v="215" actId="26606"/>
          <ac:grpSpMkLst>
            <pc:docMk/>
            <pc:sldMk cId="1545213912" sldId="291"/>
            <ac:grpSpMk id="26" creationId="{9D20816A-53A8-414B-9615-2877C1081698}"/>
          </ac:grpSpMkLst>
        </pc:grpChg>
        <pc:graphicFrameChg chg="add mod modGraphic">
          <ac:chgData name="ELIECER AGUILAR" userId="74647e9a-befb-41cd-89cb-8ec268702c57" providerId="ADAL" clId="{9556C15D-E3BF-457F-A329-E354ECCC4B89}" dt="2022-12-03T19:23:19.906" v="422" actId="26606"/>
          <ac:graphicFrameMkLst>
            <pc:docMk/>
            <pc:sldMk cId="1545213912" sldId="291"/>
            <ac:graphicFrameMk id="4" creationId="{6CF6C202-551D-4B5D-876C-F79B34150CCA}"/>
          </ac:graphicFrameMkLst>
        </pc:graphicFrameChg>
        <pc:cxnChg chg="add del">
          <ac:chgData name="ELIECER AGUILAR" userId="74647e9a-befb-41cd-89cb-8ec268702c57" providerId="ADAL" clId="{9556C15D-E3BF-457F-A329-E354ECCC4B89}" dt="2022-12-03T18:29:46.282" v="215" actId="26606"/>
          <ac:cxnSpMkLst>
            <pc:docMk/>
            <pc:sldMk cId="1545213912" sldId="291"/>
            <ac:cxnSpMk id="33" creationId="{DAE05351-315A-4BA9-A90A-FE5C949522D1}"/>
          </ac:cxnSpMkLst>
        </pc:cxnChg>
        <pc:cxnChg chg="add del">
          <ac:chgData name="ELIECER AGUILAR" userId="74647e9a-befb-41cd-89cb-8ec268702c57" providerId="ADAL" clId="{9556C15D-E3BF-457F-A329-E354ECCC4B89}" dt="2022-12-03T18:29:50.235" v="219" actId="26606"/>
          <ac:cxnSpMkLst>
            <pc:docMk/>
            <pc:sldMk cId="1545213912" sldId="291"/>
            <ac:cxnSpMk id="40" creationId="{57E1E5E6-F385-4E9C-B201-BA5BDE5CAD52}"/>
          </ac:cxnSpMkLst>
        </pc:cxnChg>
        <pc:cxnChg chg="add del">
          <ac:chgData name="ELIECER AGUILAR" userId="74647e9a-befb-41cd-89cb-8ec268702c57" providerId="ADAL" clId="{9556C15D-E3BF-457F-A329-E354ECCC4B89}" dt="2022-12-03T19:23:19.906" v="422" actId="26606"/>
          <ac:cxnSpMkLst>
            <pc:docMk/>
            <pc:sldMk cId="1545213912" sldId="291"/>
            <ac:cxnSpMk id="43" creationId="{57E1E5E6-F385-4E9C-B201-BA5BDE5CAD52}"/>
          </ac:cxnSpMkLst>
        </pc:cxnChg>
        <pc:cxnChg chg="add">
          <ac:chgData name="ELIECER AGUILAR" userId="74647e9a-befb-41cd-89cb-8ec268702c57" providerId="ADAL" clId="{9556C15D-E3BF-457F-A329-E354ECCC4B89}" dt="2022-12-03T19:23:19.906" v="422" actId="26606"/>
          <ac:cxnSpMkLst>
            <pc:docMk/>
            <pc:sldMk cId="1545213912" sldId="291"/>
            <ac:cxnSpMk id="50" creationId="{EEA38897-7BA3-4408-8083-3235339C4A60}"/>
          </ac:cxnSpMkLst>
        </pc:cxnChg>
        <pc:cxnChg chg="add">
          <ac:chgData name="ELIECER AGUILAR" userId="74647e9a-befb-41cd-89cb-8ec268702c57" providerId="ADAL" clId="{9556C15D-E3BF-457F-A329-E354ECCC4B89}" dt="2022-12-03T19:23:19.906" v="422" actId="26606"/>
          <ac:cxnSpMkLst>
            <pc:docMk/>
            <pc:sldMk cId="1545213912" sldId="291"/>
            <ac:cxnSpMk id="52" creationId="{F11AD06B-AB20-4097-8606-5DA00DBACE88}"/>
          </ac:cxnSpMkLst>
        </pc:cxnChg>
      </pc:sldChg>
      <pc:sldChg chg="addSp delSp modSp mod">
        <pc:chgData name="ELIECER AGUILAR" userId="74647e9a-befb-41cd-89cb-8ec268702c57" providerId="ADAL" clId="{9556C15D-E3BF-457F-A329-E354ECCC4B89}" dt="2022-12-03T18:30:01.073" v="221" actId="26606"/>
        <pc:sldMkLst>
          <pc:docMk/>
          <pc:sldMk cId="1858769438" sldId="292"/>
        </pc:sldMkLst>
        <pc:spChg chg="mod">
          <ac:chgData name="ELIECER AGUILAR" userId="74647e9a-befb-41cd-89cb-8ec268702c57" providerId="ADAL" clId="{9556C15D-E3BF-457F-A329-E354ECCC4B89}" dt="2022-12-03T18:30:01.073" v="221" actId="26606"/>
          <ac:spMkLst>
            <pc:docMk/>
            <pc:sldMk cId="1858769438" sldId="292"/>
            <ac:spMk id="2" creationId="{CF0C5ADC-090E-4890-8DA3-EB7A45EFA72D}"/>
          </ac:spMkLst>
        </pc:spChg>
        <pc:spChg chg="mod">
          <ac:chgData name="ELIECER AGUILAR" userId="74647e9a-befb-41cd-89cb-8ec268702c57" providerId="ADAL" clId="{9556C15D-E3BF-457F-A329-E354ECCC4B89}" dt="2022-12-03T18:30:01.073" v="221" actId="26606"/>
          <ac:spMkLst>
            <pc:docMk/>
            <pc:sldMk cId="1858769438" sldId="292"/>
            <ac:spMk id="3" creationId="{F18AAA60-7223-4448-A357-73FDB58980B6}"/>
          </ac:spMkLst>
        </pc:spChg>
        <pc:spChg chg="del">
          <ac:chgData name="ELIECER AGUILAR" userId="74647e9a-befb-41cd-89cb-8ec268702c57" providerId="ADAL" clId="{9556C15D-E3BF-457F-A329-E354ECCC4B89}" dt="2022-12-03T18:30:01.073" v="221" actId="26606"/>
          <ac:spMkLst>
            <pc:docMk/>
            <pc:sldMk cId="1858769438" sldId="292"/>
            <ac:spMk id="21" creationId="{777A147A-9ED8-46B4-8660-1B3C2AA880B5}"/>
          </ac:spMkLst>
        </pc:spChg>
        <pc:spChg chg="del">
          <ac:chgData name="ELIECER AGUILAR" userId="74647e9a-befb-41cd-89cb-8ec268702c57" providerId="ADAL" clId="{9556C15D-E3BF-457F-A329-E354ECCC4B89}" dt="2022-12-03T18:30:01.073" v="221" actId="26606"/>
          <ac:spMkLst>
            <pc:docMk/>
            <pc:sldMk cId="1858769438" sldId="292"/>
            <ac:spMk id="23" creationId="{5D6C15A0-C087-4593-8414-2B4EC1CDC3DE}"/>
          </ac:spMkLst>
        </pc:spChg>
        <pc:spChg chg="add">
          <ac:chgData name="ELIECER AGUILAR" userId="74647e9a-befb-41cd-89cb-8ec268702c57" providerId="ADAL" clId="{9556C15D-E3BF-457F-A329-E354ECCC4B89}" dt="2022-12-03T18:30:01.073" v="221" actId="26606"/>
          <ac:spMkLst>
            <pc:docMk/>
            <pc:sldMk cId="1858769438" sldId="292"/>
            <ac:spMk id="28" creationId="{A7AE9375-4664-4DB2-922D-2782A6E439AC}"/>
          </ac:spMkLst>
        </pc:spChg>
        <pc:spChg chg="add">
          <ac:chgData name="ELIECER AGUILAR" userId="74647e9a-befb-41cd-89cb-8ec268702c57" providerId="ADAL" clId="{9556C15D-E3BF-457F-A329-E354ECCC4B89}" dt="2022-12-03T18:30:01.073" v="221" actId="26606"/>
          <ac:spMkLst>
            <pc:docMk/>
            <pc:sldMk cId="1858769438" sldId="292"/>
            <ac:spMk id="32" creationId="{9DD005C1-8C51-42D6-9BEE-B9B83849743D}"/>
          </ac:spMkLst>
        </pc:spChg>
        <pc:cxnChg chg="add">
          <ac:chgData name="ELIECER AGUILAR" userId="74647e9a-befb-41cd-89cb-8ec268702c57" providerId="ADAL" clId="{9556C15D-E3BF-457F-A329-E354ECCC4B89}" dt="2022-12-03T18:30:01.073" v="221" actId="26606"/>
          <ac:cxnSpMkLst>
            <pc:docMk/>
            <pc:sldMk cId="1858769438" sldId="292"/>
            <ac:cxnSpMk id="30" creationId="{EE504C98-6397-41C1-A8D8-2D9C4ED307E0}"/>
          </ac:cxnSpMkLst>
        </pc:cxnChg>
      </pc:sldChg>
      <pc:sldChg chg="addSp delSp modSp mod">
        <pc:chgData name="ELIECER AGUILAR" userId="74647e9a-befb-41cd-89cb-8ec268702c57" providerId="ADAL" clId="{9556C15D-E3BF-457F-A329-E354ECCC4B89}" dt="2022-12-03T18:30:40.756" v="228" actId="26606"/>
        <pc:sldMkLst>
          <pc:docMk/>
          <pc:sldMk cId="3750099633" sldId="293"/>
        </pc:sldMkLst>
        <pc:spChg chg="mod">
          <ac:chgData name="ELIECER AGUILAR" userId="74647e9a-befb-41cd-89cb-8ec268702c57" providerId="ADAL" clId="{9556C15D-E3BF-457F-A329-E354ECCC4B89}" dt="2022-12-03T18:30:40.756" v="228" actId="26606"/>
          <ac:spMkLst>
            <pc:docMk/>
            <pc:sldMk cId="3750099633" sldId="293"/>
            <ac:spMk id="2" creationId="{5205740F-607B-405A-93A8-C46625E1DB45}"/>
          </ac:spMkLst>
        </pc:spChg>
        <pc:spChg chg="mod">
          <ac:chgData name="ELIECER AGUILAR" userId="74647e9a-befb-41cd-89cb-8ec268702c57" providerId="ADAL" clId="{9556C15D-E3BF-457F-A329-E354ECCC4B89}" dt="2022-12-03T18:30:40.756" v="228" actId="26606"/>
          <ac:spMkLst>
            <pc:docMk/>
            <pc:sldMk cId="3750099633" sldId="293"/>
            <ac:spMk id="3" creationId="{B03A0993-5AE7-4848-B301-5251E91EE7B9}"/>
          </ac:spMkLst>
        </pc:spChg>
        <pc:spChg chg="add del">
          <ac:chgData name="ELIECER AGUILAR" userId="74647e9a-befb-41cd-89cb-8ec268702c57" providerId="ADAL" clId="{9556C15D-E3BF-457F-A329-E354ECCC4B89}" dt="2022-12-03T18:30:40.756" v="228" actId="26606"/>
          <ac:spMkLst>
            <pc:docMk/>
            <pc:sldMk cId="3750099633" sldId="293"/>
            <ac:spMk id="8" creationId="{46D6306C-ED4F-4AAE-B4A5-EEA6AFAD726E}"/>
          </ac:spMkLst>
        </pc:spChg>
        <pc:spChg chg="add del">
          <ac:chgData name="ELIECER AGUILAR" userId="74647e9a-befb-41cd-89cb-8ec268702c57" providerId="ADAL" clId="{9556C15D-E3BF-457F-A329-E354ECCC4B89}" dt="2022-12-03T18:30:40.756" v="228" actId="26606"/>
          <ac:spMkLst>
            <pc:docMk/>
            <pc:sldMk cId="3750099633" sldId="293"/>
            <ac:spMk id="10" creationId="{0EC5361D-F897-4856-B945-0455A365EB24}"/>
          </ac:spMkLst>
        </pc:spChg>
        <pc:spChg chg="add del">
          <ac:chgData name="ELIECER AGUILAR" userId="74647e9a-befb-41cd-89cb-8ec268702c57" providerId="ADAL" clId="{9556C15D-E3BF-457F-A329-E354ECCC4B89}" dt="2022-12-03T18:30:40.756" v="228" actId="26606"/>
          <ac:spMkLst>
            <pc:docMk/>
            <pc:sldMk cId="3750099633" sldId="293"/>
            <ac:spMk id="12" creationId="{4508C0C5-2268-42B5-B3C8-4D0899E05F8C}"/>
          </ac:spMkLst>
        </pc:spChg>
        <pc:spChg chg="add del">
          <ac:chgData name="ELIECER AGUILAR" userId="74647e9a-befb-41cd-89cb-8ec268702c57" providerId="ADAL" clId="{9556C15D-E3BF-457F-A329-E354ECCC4B89}" dt="2022-12-03T18:30:40.756" v="228" actId="26606"/>
          <ac:spMkLst>
            <pc:docMk/>
            <pc:sldMk cId="3750099633" sldId="293"/>
            <ac:spMk id="14" creationId="{141ACBDB-38F8-4B34-8183-BD95B4E55A62}"/>
          </ac:spMkLst>
        </pc:spChg>
        <pc:spChg chg="add del">
          <ac:chgData name="ELIECER AGUILAR" userId="74647e9a-befb-41cd-89cb-8ec268702c57" providerId="ADAL" clId="{9556C15D-E3BF-457F-A329-E354ECCC4B89}" dt="2022-12-03T18:30:40.756" v="228" actId="26606"/>
          <ac:spMkLst>
            <pc:docMk/>
            <pc:sldMk cId="3750099633" sldId="293"/>
            <ac:spMk id="16" creationId="{DE00DB52-3455-4E2F-867B-A6D0516E175B}"/>
          </ac:spMkLst>
        </pc:spChg>
        <pc:spChg chg="add del">
          <ac:chgData name="ELIECER AGUILAR" userId="74647e9a-befb-41cd-89cb-8ec268702c57" providerId="ADAL" clId="{9556C15D-E3BF-457F-A329-E354ECCC4B89}" dt="2022-12-03T18:30:40.756" v="228" actId="26606"/>
          <ac:spMkLst>
            <pc:docMk/>
            <pc:sldMk cId="3750099633" sldId="293"/>
            <ac:spMk id="18" creationId="{9E914C83-E0D8-4953-92D5-169D28CB43AE}"/>
          </ac:spMkLst>
        </pc:spChg>
        <pc:spChg chg="add del">
          <ac:chgData name="ELIECER AGUILAR" userId="74647e9a-befb-41cd-89cb-8ec268702c57" providerId="ADAL" clId="{9556C15D-E3BF-457F-A329-E354ECCC4B89}" dt="2022-12-03T18:30:40.756" v="228" actId="26606"/>
          <ac:spMkLst>
            <pc:docMk/>
            <pc:sldMk cId="3750099633" sldId="293"/>
            <ac:spMk id="20" creationId="{3512E083-F550-46AF-8490-767ECFD00CB7}"/>
          </ac:spMkLst>
        </pc:spChg>
        <pc:spChg chg="add del">
          <ac:chgData name="ELIECER AGUILAR" userId="74647e9a-befb-41cd-89cb-8ec268702c57" providerId="ADAL" clId="{9556C15D-E3BF-457F-A329-E354ECCC4B89}" dt="2022-12-03T18:30:40.509" v="227" actId="26606"/>
          <ac:spMkLst>
            <pc:docMk/>
            <pc:sldMk cId="3750099633" sldId="293"/>
            <ac:spMk id="25" creationId="{A7AE9375-4664-4DB2-922D-2782A6E439AC}"/>
          </ac:spMkLst>
        </pc:spChg>
        <pc:spChg chg="add del">
          <ac:chgData name="ELIECER AGUILAR" userId="74647e9a-befb-41cd-89cb-8ec268702c57" providerId="ADAL" clId="{9556C15D-E3BF-457F-A329-E354ECCC4B89}" dt="2022-12-03T18:30:40.509" v="227" actId="26606"/>
          <ac:spMkLst>
            <pc:docMk/>
            <pc:sldMk cId="3750099633" sldId="293"/>
            <ac:spMk id="29" creationId="{9DD005C1-8C51-42D6-9BEE-B9B83849743D}"/>
          </ac:spMkLst>
        </pc:spChg>
        <pc:spChg chg="add">
          <ac:chgData name="ELIECER AGUILAR" userId="74647e9a-befb-41cd-89cb-8ec268702c57" providerId="ADAL" clId="{9556C15D-E3BF-457F-A329-E354ECCC4B89}" dt="2022-12-03T18:30:40.756" v="228" actId="26606"/>
          <ac:spMkLst>
            <pc:docMk/>
            <pc:sldMk cId="3750099633" sldId="293"/>
            <ac:spMk id="32" creationId="{5A0118C5-4F8D-4CF4-BADD-53FEACC6C42A}"/>
          </ac:spMkLst>
        </pc:spChg>
        <pc:spChg chg="add">
          <ac:chgData name="ELIECER AGUILAR" userId="74647e9a-befb-41cd-89cb-8ec268702c57" providerId="ADAL" clId="{9556C15D-E3BF-457F-A329-E354ECCC4B89}" dt="2022-12-03T18:30:40.756" v="228" actId="26606"/>
          <ac:spMkLst>
            <pc:docMk/>
            <pc:sldMk cId="3750099633" sldId="293"/>
            <ac:spMk id="33" creationId="{D0C78466-EB6E-45A0-99A6-A00789ACD90A}"/>
          </ac:spMkLst>
        </pc:spChg>
        <pc:spChg chg="add">
          <ac:chgData name="ELIECER AGUILAR" userId="74647e9a-befb-41cd-89cb-8ec268702c57" providerId="ADAL" clId="{9556C15D-E3BF-457F-A329-E354ECCC4B89}" dt="2022-12-03T18:30:40.756" v="228" actId="26606"/>
          <ac:spMkLst>
            <pc:docMk/>
            <pc:sldMk cId="3750099633" sldId="293"/>
            <ac:spMk id="34" creationId="{A99050EE-26AF-4253-BD50-F0FCD965A8F6}"/>
          </ac:spMkLst>
        </pc:spChg>
        <pc:spChg chg="add">
          <ac:chgData name="ELIECER AGUILAR" userId="74647e9a-befb-41cd-89cb-8ec268702c57" providerId="ADAL" clId="{9556C15D-E3BF-457F-A329-E354ECCC4B89}" dt="2022-12-03T18:30:40.756" v="228" actId="26606"/>
          <ac:spMkLst>
            <pc:docMk/>
            <pc:sldMk cId="3750099633" sldId="293"/>
            <ac:spMk id="35" creationId="{E99F76E4-5DFD-4DBE-B042-66FBCD1182C9}"/>
          </ac:spMkLst>
        </pc:spChg>
        <pc:grpChg chg="add">
          <ac:chgData name="ELIECER AGUILAR" userId="74647e9a-befb-41cd-89cb-8ec268702c57" providerId="ADAL" clId="{9556C15D-E3BF-457F-A329-E354ECCC4B89}" dt="2022-12-03T18:30:40.756" v="228" actId="26606"/>
          <ac:grpSpMkLst>
            <pc:docMk/>
            <pc:sldMk cId="3750099633" sldId="293"/>
            <ac:grpSpMk id="36" creationId="{00E015F5-1A99-4E40-BC3D-7707802996B5}"/>
          </ac:grpSpMkLst>
        </pc:grpChg>
        <pc:grpChg chg="add">
          <ac:chgData name="ELIECER AGUILAR" userId="74647e9a-befb-41cd-89cb-8ec268702c57" providerId="ADAL" clId="{9556C15D-E3BF-457F-A329-E354ECCC4B89}" dt="2022-12-03T18:30:40.756" v="228" actId="26606"/>
          <ac:grpSpMkLst>
            <pc:docMk/>
            <pc:sldMk cId="3750099633" sldId="293"/>
            <ac:grpSpMk id="37" creationId="{5468B3A9-705E-43C3-A742-0619B0D8F2EE}"/>
          </ac:grpSpMkLst>
        </pc:grpChg>
        <pc:grpChg chg="add">
          <ac:chgData name="ELIECER AGUILAR" userId="74647e9a-befb-41cd-89cb-8ec268702c57" providerId="ADAL" clId="{9556C15D-E3BF-457F-A329-E354ECCC4B89}" dt="2022-12-03T18:30:40.756" v="228" actId="26606"/>
          <ac:grpSpMkLst>
            <pc:docMk/>
            <pc:sldMk cId="3750099633" sldId="293"/>
            <ac:grpSpMk id="208" creationId="{773717CC-ECEE-4ABF-BA61-C59F46801775}"/>
          </ac:grpSpMkLst>
        </pc:grpChg>
        <pc:cxnChg chg="add del">
          <ac:chgData name="ELIECER AGUILAR" userId="74647e9a-befb-41cd-89cb-8ec268702c57" providerId="ADAL" clId="{9556C15D-E3BF-457F-A329-E354ECCC4B89}" dt="2022-12-03T18:30:40.509" v="227" actId="26606"/>
          <ac:cxnSpMkLst>
            <pc:docMk/>
            <pc:sldMk cId="3750099633" sldId="293"/>
            <ac:cxnSpMk id="27" creationId="{EE504C98-6397-41C1-A8D8-2D9C4ED307E0}"/>
          </ac:cxnSpMkLst>
        </pc:cxnChg>
      </pc:sldChg>
      <pc:sldChg chg="addSp delSp modSp mod">
        <pc:chgData name="ELIECER AGUILAR" userId="74647e9a-befb-41cd-89cb-8ec268702c57" providerId="ADAL" clId="{9556C15D-E3BF-457F-A329-E354ECCC4B89}" dt="2022-12-03T18:31:14.003" v="229" actId="26606"/>
        <pc:sldMkLst>
          <pc:docMk/>
          <pc:sldMk cId="262069273" sldId="294"/>
        </pc:sldMkLst>
        <pc:spChg chg="mod">
          <ac:chgData name="ELIECER AGUILAR" userId="74647e9a-befb-41cd-89cb-8ec268702c57" providerId="ADAL" clId="{9556C15D-E3BF-457F-A329-E354ECCC4B89}" dt="2022-12-03T18:31:14.003" v="229" actId="26606"/>
          <ac:spMkLst>
            <pc:docMk/>
            <pc:sldMk cId="262069273" sldId="294"/>
            <ac:spMk id="2" creationId="{ECD78820-B8CD-4ED7-BB67-1B9BBF134955}"/>
          </ac:spMkLst>
        </pc:spChg>
        <pc:spChg chg="del">
          <ac:chgData name="ELIECER AGUILAR" userId="74647e9a-befb-41cd-89cb-8ec268702c57" providerId="ADAL" clId="{9556C15D-E3BF-457F-A329-E354ECCC4B89}" dt="2022-12-03T18:31:14.003" v="229" actId="26606"/>
          <ac:spMkLst>
            <pc:docMk/>
            <pc:sldMk cId="262069273" sldId="294"/>
            <ac:spMk id="10" creationId="{D4771268-CB57-404A-9271-370EB28F6090}"/>
          </ac:spMkLst>
        </pc:spChg>
        <pc:spChg chg="add">
          <ac:chgData name="ELIECER AGUILAR" userId="74647e9a-befb-41cd-89cb-8ec268702c57" providerId="ADAL" clId="{9556C15D-E3BF-457F-A329-E354ECCC4B89}" dt="2022-12-03T18:31:14.003" v="229" actId="26606"/>
          <ac:spMkLst>
            <pc:docMk/>
            <pc:sldMk cId="262069273" sldId="294"/>
            <ac:spMk id="15" creationId="{51F77B6A-7F53-4B28-B73D-C8CC899AB221}"/>
          </ac:spMkLst>
        </pc:spChg>
        <pc:spChg chg="add">
          <ac:chgData name="ELIECER AGUILAR" userId="74647e9a-befb-41cd-89cb-8ec268702c57" providerId="ADAL" clId="{9556C15D-E3BF-457F-A329-E354ECCC4B89}" dt="2022-12-03T18:31:14.003" v="229" actId="26606"/>
          <ac:spMkLst>
            <pc:docMk/>
            <pc:sldMk cId="262069273" sldId="294"/>
            <ac:spMk id="21" creationId="{F6E412EF-CF39-4C25-85B0-DB30B1B0A8C4}"/>
          </ac:spMkLst>
        </pc:spChg>
        <pc:spChg chg="add">
          <ac:chgData name="ELIECER AGUILAR" userId="74647e9a-befb-41cd-89cb-8ec268702c57" providerId="ADAL" clId="{9556C15D-E3BF-457F-A329-E354ECCC4B89}" dt="2022-12-03T18:31:14.003" v="229" actId="26606"/>
          <ac:spMkLst>
            <pc:docMk/>
            <pc:sldMk cId="262069273" sldId="294"/>
            <ac:spMk id="23" creationId="{E8DA6235-17F2-4C9E-88C6-C5D38D8D3C03}"/>
          </ac:spMkLst>
        </pc:spChg>
        <pc:spChg chg="add">
          <ac:chgData name="ELIECER AGUILAR" userId="74647e9a-befb-41cd-89cb-8ec268702c57" providerId="ADAL" clId="{9556C15D-E3BF-457F-A329-E354ECCC4B89}" dt="2022-12-03T18:31:14.003" v="229" actId="26606"/>
          <ac:spMkLst>
            <pc:docMk/>
            <pc:sldMk cId="262069273" sldId="294"/>
            <ac:spMk id="25" creationId="{B55DEF71-1741-4489-8E77-46FC5BAA66E2}"/>
          </ac:spMkLst>
        </pc:spChg>
        <pc:spChg chg="add">
          <ac:chgData name="ELIECER AGUILAR" userId="74647e9a-befb-41cd-89cb-8ec268702c57" providerId="ADAL" clId="{9556C15D-E3BF-457F-A329-E354ECCC4B89}" dt="2022-12-03T18:31:14.003" v="229" actId="26606"/>
          <ac:spMkLst>
            <pc:docMk/>
            <pc:sldMk cId="262069273" sldId="294"/>
            <ac:spMk id="27" creationId="{82347B6D-A7CC-48EB-861F-917D0D61E3EA}"/>
          </ac:spMkLst>
        </pc:spChg>
        <pc:spChg chg="add">
          <ac:chgData name="ELIECER AGUILAR" userId="74647e9a-befb-41cd-89cb-8ec268702c57" providerId="ADAL" clId="{9556C15D-E3BF-457F-A329-E354ECCC4B89}" dt="2022-12-03T18:31:14.003" v="229" actId="26606"/>
          <ac:spMkLst>
            <pc:docMk/>
            <pc:sldMk cId="262069273" sldId="294"/>
            <ac:spMk id="29" creationId="{A7A0A46D-CC9B-4E32-870A-7BC2DF940144}"/>
          </ac:spMkLst>
        </pc:spChg>
        <pc:spChg chg="add">
          <ac:chgData name="ELIECER AGUILAR" userId="74647e9a-befb-41cd-89cb-8ec268702c57" providerId="ADAL" clId="{9556C15D-E3BF-457F-A329-E354ECCC4B89}" dt="2022-12-03T18:31:14.003" v="229" actId="26606"/>
          <ac:spMkLst>
            <pc:docMk/>
            <pc:sldMk cId="262069273" sldId="294"/>
            <ac:spMk id="31" creationId="{9178722E-1BD0-427E-BAAE-4F206DAB5818}"/>
          </ac:spMkLst>
        </pc:spChg>
        <pc:spChg chg="add">
          <ac:chgData name="ELIECER AGUILAR" userId="74647e9a-befb-41cd-89cb-8ec268702c57" providerId="ADAL" clId="{9556C15D-E3BF-457F-A329-E354ECCC4B89}" dt="2022-12-03T18:31:14.003" v="229" actId="26606"/>
          <ac:spMkLst>
            <pc:docMk/>
            <pc:sldMk cId="262069273" sldId="294"/>
            <ac:spMk id="33" creationId="{A753B935-E3DD-466D-BFAC-68E0BE02D092}"/>
          </ac:spMkLst>
        </pc:spChg>
        <pc:spChg chg="add">
          <ac:chgData name="ELIECER AGUILAR" userId="74647e9a-befb-41cd-89cb-8ec268702c57" providerId="ADAL" clId="{9556C15D-E3BF-457F-A329-E354ECCC4B89}" dt="2022-12-03T18:31:14.003" v="229" actId="26606"/>
          <ac:spMkLst>
            <pc:docMk/>
            <pc:sldMk cId="262069273" sldId="294"/>
            <ac:spMk id="35" creationId="{FB034F26-4148-4B59-B493-14D7A9A8BAA9}"/>
          </ac:spMkLst>
        </pc:spChg>
        <pc:grpChg chg="add">
          <ac:chgData name="ELIECER AGUILAR" userId="74647e9a-befb-41cd-89cb-8ec268702c57" providerId="ADAL" clId="{9556C15D-E3BF-457F-A329-E354ECCC4B89}" dt="2022-12-03T18:31:14.003" v="229" actId="26606"/>
          <ac:grpSpMkLst>
            <pc:docMk/>
            <pc:sldMk cId="262069273" sldId="294"/>
            <ac:grpSpMk id="17" creationId="{2515629F-0D83-4A44-A125-CD50FC660AB4}"/>
          </ac:grpSpMkLst>
        </pc:grpChg>
        <pc:grpChg chg="add">
          <ac:chgData name="ELIECER AGUILAR" userId="74647e9a-befb-41cd-89cb-8ec268702c57" providerId="ADAL" clId="{9556C15D-E3BF-457F-A329-E354ECCC4B89}" dt="2022-12-03T18:31:14.003" v="229" actId="26606"/>
          <ac:grpSpMkLst>
            <pc:docMk/>
            <pc:sldMk cId="262069273" sldId="294"/>
            <ac:grpSpMk id="37" creationId="{5E6BB5FD-DB7B-4BE3-BA45-1EF042115ED5}"/>
          </ac:grpSpMkLst>
        </pc:grpChg>
        <pc:picChg chg="mod">
          <ac:chgData name="ELIECER AGUILAR" userId="74647e9a-befb-41cd-89cb-8ec268702c57" providerId="ADAL" clId="{9556C15D-E3BF-457F-A329-E354ECCC4B89}" dt="2022-12-03T18:31:14.003" v="229" actId="26606"/>
          <ac:picMkLst>
            <pc:docMk/>
            <pc:sldMk cId="262069273" sldId="294"/>
            <ac:picMk id="5" creationId="{455703FC-9629-4E4D-BCCB-A13FEB694CC9}"/>
          </ac:picMkLst>
        </pc:picChg>
      </pc:sldChg>
      <pc:sldChg chg="addSp delSp modSp mod setBg setClrOvrMap">
        <pc:chgData name="ELIECER AGUILAR" userId="74647e9a-befb-41cd-89cb-8ec268702c57" providerId="ADAL" clId="{9556C15D-E3BF-457F-A329-E354ECCC4B89}" dt="2022-12-03T18:36:19.543" v="232" actId="26606"/>
        <pc:sldMkLst>
          <pc:docMk/>
          <pc:sldMk cId="1211174962" sldId="295"/>
        </pc:sldMkLst>
        <pc:spChg chg="mod">
          <ac:chgData name="ELIECER AGUILAR" userId="74647e9a-befb-41cd-89cb-8ec268702c57" providerId="ADAL" clId="{9556C15D-E3BF-457F-A329-E354ECCC4B89}" dt="2022-12-03T18:36:19.543" v="232" actId="26606"/>
          <ac:spMkLst>
            <pc:docMk/>
            <pc:sldMk cId="1211174962" sldId="295"/>
            <ac:spMk id="2" creationId="{E4D1BAEF-0D3D-4DAE-AF96-06D4CDF9CA27}"/>
          </ac:spMkLst>
        </pc:spChg>
        <pc:spChg chg="add del">
          <ac:chgData name="ELIECER AGUILAR" userId="74647e9a-befb-41cd-89cb-8ec268702c57" providerId="ADAL" clId="{9556C15D-E3BF-457F-A329-E354ECCC4B89}" dt="2022-12-03T18:36:19.543" v="232" actId="26606"/>
          <ac:spMkLst>
            <pc:docMk/>
            <pc:sldMk cId="1211174962" sldId="295"/>
            <ac:spMk id="7" creationId="{88294908-8B00-4F58-BBBA-20F71A40AA9E}"/>
          </ac:spMkLst>
        </pc:spChg>
        <pc:spChg chg="add del">
          <ac:chgData name="ELIECER AGUILAR" userId="74647e9a-befb-41cd-89cb-8ec268702c57" providerId="ADAL" clId="{9556C15D-E3BF-457F-A329-E354ECCC4B89}" dt="2022-12-03T18:36:19.543" v="232" actId="26606"/>
          <ac:spMkLst>
            <pc:docMk/>
            <pc:sldMk cId="1211174962" sldId="295"/>
            <ac:spMk id="9" creationId="{4364C879-1404-4203-8E9D-CC5DE0A621A2}"/>
          </ac:spMkLst>
        </pc:spChg>
        <pc:spChg chg="add del">
          <ac:chgData name="ELIECER AGUILAR" userId="74647e9a-befb-41cd-89cb-8ec268702c57" providerId="ADAL" clId="{9556C15D-E3BF-457F-A329-E354ECCC4B89}" dt="2022-12-03T18:36:19.543" v="232" actId="26606"/>
          <ac:spMkLst>
            <pc:docMk/>
            <pc:sldMk cId="1211174962" sldId="295"/>
            <ac:spMk id="11" creationId="{84617302-4B0D-4351-A6BB-6F0930D943AC}"/>
          </ac:spMkLst>
        </pc:spChg>
        <pc:spChg chg="add del">
          <ac:chgData name="ELIECER AGUILAR" userId="74647e9a-befb-41cd-89cb-8ec268702c57" providerId="ADAL" clId="{9556C15D-E3BF-457F-A329-E354ECCC4B89}" dt="2022-12-03T18:36:19.543" v="232" actId="26606"/>
          <ac:spMkLst>
            <pc:docMk/>
            <pc:sldMk cId="1211174962" sldId="295"/>
            <ac:spMk id="13" creationId="{DA2C7802-C2E0-4218-8F89-8DD7CCD2CD1C}"/>
          </ac:spMkLst>
        </pc:spChg>
        <pc:spChg chg="add del">
          <ac:chgData name="ELIECER AGUILAR" userId="74647e9a-befb-41cd-89cb-8ec268702c57" providerId="ADAL" clId="{9556C15D-E3BF-457F-A329-E354ECCC4B89}" dt="2022-12-03T18:36:19.543" v="232" actId="26606"/>
          <ac:spMkLst>
            <pc:docMk/>
            <pc:sldMk cId="1211174962" sldId="295"/>
            <ac:spMk id="15" creationId="{A6D7111A-21E5-4EE9-8A78-10E5530F0116}"/>
          </ac:spMkLst>
        </pc:spChg>
        <pc:spChg chg="add del">
          <ac:chgData name="ELIECER AGUILAR" userId="74647e9a-befb-41cd-89cb-8ec268702c57" providerId="ADAL" clId="{9556C15D-E3BF-457F-A329-E354ECCC4B89}" dt="2022-12-03T18:36:19.543" v="232" actId="26606"/>
          <ac:spMkLst>
            <pc:docMk/>
            <pc:sldMk cId="1211174962" sldId="295"/>
            <ac:spMk id="17" creationId="{A3969E80-A77B-49FC-9122-D89AFD5EE118}"/>
          </ac:spMkLst>
        </pc:spChg>
        <pc:spChg chg="add del">
          <ac:chgData name="ELIECER AGUILAR" userId="74647e9a-befb-41cd-89cb-8ec268702c57" providerId="ADAL" clId="{9556C15D-E3BF-457F-A329-E354ECCC4B89}" dt="2022-12-03T18:36:19.543" v="232" actId="26606"/>
          <ac:spMkLst>
            <pc:docMk/>
            <pc:sldMk cId="1211174962" sldId="295"/>
            <ac:spMk id="19" creationId="{1849CA57-76BD-4CF2-80BA-D7A46A01B7B1}"/>
          </ac:spMkLst>
        </pc:spChg>
        <pc:spChg chg="add del">
          <ac:chgData name="ELIECER AGUILAR" userId="74647e9a-befb-41cd-89cb-8ec268702c57" providerId="ADAL" clId="{9556C15D-E3BF-457F-A329-E354ECCC4B89}" dt="2022-12-03T18:36:19.543" v="232" actId="26606"/>
          <ac:spMkLst>
            <pc:docMk/>
            <pc:sldMk cId="1211174962" sldId="295"/>
            <ac:spMk id="21" creationId="{35E9085E-E730-4768-83D4-6CB7E9897153}"/>
          </ac:spMkLst>
        </pc:spChg>
        <pc:spChg chg="add del">
          <ac:chgData name="ELIECER AGUILAR" userId="74647e9a-befb-41cd-89cb-8ec268702c57" providerId="ADAL" clId="{9556C15D-E3BF-457F-A329-E354ECCC4B89}" dt="2022-12-03T18:36:19.543" v="232" actId="26606"/>
          <ac:spMkLst>
            <pc:docMk/>
            <pc:sldMk cId="1211174962" sldId="295"/>
            <ac:spMk id="23" creationId="{973272FE-A474-4CAE-8CA2-BCC8B476C3F4}"/>
          </ac:spMkLst>
        </pc:spChg>
        <pc:spChg chg="add del">
          <ac:chgData name="ELIECER AGUILAR" userId="74647e9a-befb-41cd-89cb-8ec268702c57" providerId="ADAL" clId="{9556C15D-E3BF-457F-A329-E354ECCC4B89}" dt="2022-12-03T18:36:19.543" v="232" actId="26606"/>
          <ac:spMkLst>
            <pc:docMk/>
            <pc:sldMk cId="1211174962" sldId="295"/>
            <ac:spMk id="25" creationId="{E07981EA-05A6-437C-88D7-B377B92B031D}"/>
          </ac:spMkLst>
        </pc:spChg>
        <pc:spChg chg="add del">
          <ac:chgData name="ELIECER AGUILAR" userId="74647e9a-befb-41cd-89cb-8ec268702c57" providerId="ADAL" clId="{9556C15D-E3BF-457F-A329-E354ECCC4B89}" dt="2022-12-03T18:36:19.543" v="232" actId="26606"/>
          <ac:spMkLst>
            <pc:docMk/>
            <pc:sldMk cId="1211174962" sldId="295"/>
            <ac:spMk id="27" creationId="{15E3C750-986E-4769-B1AE-49289FBEE757}"/>
          </ac:spMkLst>
        </pc:spChg>
        <pc:spChg chg="add del">
          <ac:chgData name="ELIECER AGUILAR" userId="74647e9a-befb-41cd-89cb-8ec268702c57" providerId="ADAL" clId="{9556C15D-E3BF-457F-A329-E354ECCC4B89}" dt="2022-12-03T18:36:19.521" v="231" actId="26606"/>
          <ac:spMkLst>
            <pc:docMk/>
            <pc:sldMk cId="1211174962" sldId="295"/>
            <ac:spMk id="33" creationId="{E49CC64F-7275-4E33-961B-0C5CDC439875}"/>
          </ac:spMkLst>
        </pc:spChg>
        <pc:spChg chg="add">
          <ac:chgData name="ELIECER AGUILAR" userId="74647e9a-befb-41cd-89cb-8ec268702c57" providerId="ADAL" clId="{9556C15D-E3BF-457F-A329-E354ECCC4B89}" dt="2022-12-03T18:36:19.543" v="232" actId="26606"/>
          <ac:spMkLst>
            <pc:docMk/>
            <pc:sldMk cId="1211174962" sldId="295"/>
            <ac:spMk id="35" creationId="{AB58EF07-17C2-48CF-ABB0-EEF1F17CB8F0}"/>
          </ac:spMkLst>
        </pc:spChg>
        <pc:spChg chg="add">
          <ac:chgData name="ELIECER AGUILAR" userId="74647e9a-befb-41cd-89cb-8ec268702c57" providerId="ADAL" clId="{9556C15D-E3BF-457F-A329-E354ECCC4B89}" dt="2022-12-03T18:36:19.543" v="232" actId="26606"/>
          <ac:spMkLst>
            <pc:docMk/>
            <pc:sldMk cId="1211174962" sldId="295"/>
            <ac:spMk id="36" creationId="{0671A8AE-40A1-4631-A6B8-581AFF065482}"/>
          </ac:spMkLst>
        </pc:spChg>
        <pc:spChg chg="add">
          <ac:chgData name="ELIECER AGUILAR" userId="74647e9a-befb-41cd-89cb-8ec268702c57" providerId="ADAL" clId="{9556C15D-E3BF-457F-A329-E354ECCC4B89}" dt="2022-12-03T18:36:19.543" v="232" actId="26606"/>
          <ac:spMkLst>
            <pc:docMk/>
            <pc:sldMk cId="1211174962" sldId="295"/>
            <ac:spMk id="37" creationId="{AF2F604E-43BE-4DC3-B983-E071523364F8}"/>
          </ac:spMkLst>
        </pc:spChg>
        <pc:spChg chg="add">
          <ac:chgData name="ELIECER AGUILAR" userId="74647e9a-befb-41cd-89cb-8ec268702c57" providerId="ADAL" clId="{9556C15D-E3BF-457F-A329-E354ECCC4B89}" dt="2022-12-03T18:36:19.543" v="232" actId="26606"/>
          <ac:spMkLst>
            <pc:docMk/>
            <pc:sldMk cId="1211174962" sldId="295"/>
            <ac:spMk id="39" creationId="{08C9B587-E65E-4B52-B37C-ABEBB6E87928}"/>
          </ac:spMkLst>
        </pc:spChg>
        <pc:picChg chg="add del">
          <ac:chgData name="ELIECER AGUILAR" userId="74647e9a-befb-41cd-89cb-8ec268702c57" providerId="ADAL" clId="{9556C15D-E3BF-457F-A329-E354ECCC4B89}" dt="2022-12-03T18:36:19.521" v="231" actId="26606"/>
          <ac:picMkLst>
            <pc:docMk/>
            <pc:sldMk cId="1211174962" sldId="295"/>
            <ac:picMk id="29" creationId="{DCCBE62F-5596-450C-7A36-8757342375BF}"/>
          </ac:picMkLst>
        </pc:picChg>
        <pc:picChg chg="add">
          <ac:chgData name="ELIECER AGUILAR" userId="74647e9a-befb-41cd-89cb-8ec268702c57" providerId="ADAL" clId="{9556C15D-E3BF-457F-A329-E354ECCC4B89}" dt="2022-12-03T18:36:19.543" v="232" actId="26606"/>
          <ac:picMkLst>
            <pc:docMk/>
            <pc:sldMk cId="1211174962" sldId="295"/>
            <ac:picMk id="38" creationId="{A5B20266-1B36-7BAC-E5BE-AD67B8890D83}"/>
          </ac:picMkLst>
        </pc:picChg>
      </pc:sldChg>
      <pc:sldChg chg="addSp delSp modSp mod">
        <pc:chgData name="ELIECER AGUILAR" userId="74647e9a-befb-41cd-89cb-8ec268702c57" providerId="ADAL" clId="{9556C15D-E3BF-457F-A329-E354ECCC4B89}" dt="2022-12-03T18:36:33.400" v="234" actId="20577"/>
        <pc:sldMkLst>
          <pc:docMk/>
          <pc:sldMk cId="3740260767" sldId="296"/>
        </pc:sldMkLst>
        <pc:spChg chg="mod">
          <ac:chgData name="ELIECER AGUILAR" userId="74647e9a-befb-41cd-89cb-8ec268702c57" providerId="ADAL" clId="{9556C15D-E3BF-457F-A329-E354ECCC4B89}" dt="2022-12-03T18:36:25.994" v="233" actId="26606"/>
          <ac:spMkLst>
            <pc:docMk/>
            <pc:sldMk cId="3740260767" sldId="296"/>
            <ac:spMk id="2" creationId="{625BE219-8FCA-4347-AFB3-C619D3C0B6B2}"/>
          </ac:spMkLst>
        </pc:spChg>
        <pc:spChg chg="mod">
          <ac:chgData name="ELIECER AGUILAR" userId="74647e9a-befb-41cd-89cb-8ec268702c57" providerId="ADAL" clId="{9556C15D-E3BF-457F-A329-E354ECCC4B89}" dt="2022-12-03T18:36:33.400" v="234" actId="20577"/>
          <ac:spMkLst>
            <pc:docMk/>
            <pc:sldMk cId="3740260767" sldId="296"/>
            <ac:spMk id="3" creationId="{A36BF7F9-4AFF-4621-844A-F73B8F86BE86}"/>
          </ac:spMkLst>
        </pc:spChg>
        <pc:spChg chg="del">
          <ac:chgData name="ELIECER AGUILAR" userId="74647e9a-befb-41cd-89cb-8ec268702c57" providerId="ADAL" clId="{9556C15D-E3BF-457F-A329-E354ECCC4B89}" dt="2022-12-03T18:36:25.994" v="233" actId="26606"/>
          <ac:spMkLst>
            <pc:docMk/>
            <pc:sldMk cId="3740260767" sldId="296"/>
            <ac:spMk id="8" creationId="{2B566528-1B12-4246-9431-5C2D7D081168}"/>
          </ac:spMkLst>
        </pc:spChg>
        <pc:spChg chg="del">
          <ac:chgData name="ELIECER AGUILAR" userId="74647e9a-befb-41cd-89cb-8ec268702c57" providerId="ADAL" clId="{9556C15D-E3BF-457F-A329-E354ECCC4B89}" dt="2022-12-03T18:36:25.994" v="233" actId="26606"/>
          <ac:spMkLst>
            <pc:docMk/>
            <pc:sldMk cId="3740260767" sldId="296"/>
            <ac:spMk id="10" creationId="{2E80C965-DB6D-4F81-9E9E-B027384D0BD6}"/>
          </ac:spMkLst>
        </pc:spChg>
        <pc:spChg chg="del">
          <ac:chgData name="ELIECER AGUILAR" userId="74647e9a-befb-41cd-89cb-8ec268702c57" providerId="ADAL" clId="{9556C15D-E3BF-457F-A329-E354ECCC4B89}" dt="2022-12-03T18:36:25.994" v="233" actId="26606"/>
          <ac:spMkLst>
            <pc:docMk/>
            <pc:sldMk cId="3740260767" sldId="296"/>
            <ac:spMk id="12" creationId="{A580F890-B085-4E95-96AA-55AEBEC5CE6E}"/>
          </ac:spMkLst>
        </pc:spChg>
        <pc:spChg chg="del">
          <ac:chgData name="ELIECER AGUILAR" userId="74647e9a-befb-41cd-89cb-8ec268702c57" providerId="ADAL" clId="{9556C15D-E3BF-457F-A329-E354ECCC4B89}" dt="2022-12-03T18:36:25.994" v="233" actId="26606"/>
          <ac:spMkLst>
            <pc:docMk/>
            <pc:sldMk cId="3740260767" sldId="296"/>
            <ac:spMk id="14" creationId="{D3F51FEB-38FB-4F6C-9F7B-2F2AFAB65463}"/>
          </ac:spMkLst>
        </pc:spChg>
        <pc:spChg chg="del">
          <ac:chgData name="ELIECER AGUILAR" userId="74647e9a-befb-41cd-89cb-8ec268702c57" providerId="ADAL" clId="{9556C15D-E3BF-457F-A329-E354ECCC4B89}" dt="2022-12-03T18:36:25.994" v="233" actId="26606"/>
          <ac:spMkLst>
            <pc:docMk/>
            <pc:sldMk cId="3740260767" sldId="296"/>
            <ac:spMk id="16" creationId="{1E547BA6-BAE0-43BB-A7CA-60F69CE252F0}"/>
          </ac:spMkLst>
        </pc:spChg>
        <pc:spChg chg="add">
          <ac:chgData name="ELIECER AGUILAR" userId="74647e9a-befb-41cd-89cb-8ec268702c57" providerId="ADAL" clId="{9556C15D-E3BF-457F-A329-E354ECCC4B89}" dt="2022-12-03T18:36:25.994" v="233" actId="26606"/>
          <ac:spMkLst>
            <pc:docMk/>
            <pc:sldMk cId="3740260767" sldId="296"/>
            <ac:spMk id="21" creationId="{5A0118C5-4F8D-4CF4-BADD-53FEACC6C42A}"/>
          </ac:spMkLst>
        </pc:spChg>
        <pc:spChg chg="add">
          <ac:chgData name="ELIECER AGUILAR" userId="74647e9a-befb-41cd-89cb-8ec268702c57" providerId="ADAL" clId="{9556C15D-E3BF-457F-A329-E354ECCC4B89}" dt="2022-12-03T18:36:25.994" v="233" actId="26606"/>
          <ac:spMkLst>
            <pc:docMk/>
            <pc:sldMk cId="3740260767" sldId="296"/>
            <ac:spMk id="23" creationId="{4E0A5C5C-2A95-428E-9F6A-0D29EBD57C9F}"/>
          </ac:spMkLst>
        </pc:spChg>
        <pc:spChg chg="add">
          <ac:chgData name="ELIECER AGUILAR" userId="74647e9a-befb-41cd-89cb-8ec268702c57" providerId="ADAL" clId="{9556C15D-E3BF-457F-A329-E354ECCC4B89}" dt="2022-12-03T18:36:25.994" v="233" actId="26606"/>
          <ac:spMkLst>
            <pc:docMk/>
            <pc:sldMk cId="3740260767" sldId="296"/>
            <ac:spMk id="25" creationId="{1056F38F-7C4E-461D-8709-7D0024AE1F79}"/>
          </ac:spMkLst>
        </pc:spChg>
        <pc:spChg chg="add">
          <ac:chgData name="ELIECER AGUILAR" userId="74647e9a-befb-41cd-89cb-8ec268702c57" providerId="ADAL" clId="{9556C15D-E3BF-457F-A329-E354ECCC4B89}" dt="2022-12-03T18:36:25.994" v="233" actId="26606"/>
          <ac:spMkLst>
            <pc:docMk/>
            <pc:sldMk cId="3740260767" sldId="296"/>
            <ac:spMk id="27" creationId="{C7278469-3C3C-49CE-AEEE-E176A4900B78}"/>
          </ac:spMkLst>
        </pc:spChg>
        <pc:spChg chg="add">
          <ac:chgData name="ELIECER AGUILAR" userId="74647e9a-befb-41cd-89cb-8ec268702c57" providerId="ADAL" clId="{9556C15D-E3BF-457F-A329-E354ECCC4B89}" dt="2022-12-03T18:36:25.994" v="233" actId="26606"/>
          <ac:spMkLst>
            <pc:docMk/>
            <pc:sldMk cId="3740260767" sldId="296"/>
            <ac:spMk id="33" creationId="{4C6598AB-1C17-4D54-951C-A082D94ACB7A}"/>
          </ac:spMkLst>
        </pc:spChg>
        <pc:spChg chg="add">
          <ac:chgData name="ELIECER AGUILAR" userId="74647e9a-befb-41cd-89cb-8ec268702c57" providerId="ADAL" clId="{9556C15D-E3BF-457F-A329-E354ECCC4B89}" dt="2022-12-03T18:36:25.994" v="233" actId="26606"/>
          <ac:spMkLst>
            <pc:docMk/>
            <pc:sldMk cId="3740260767" sldId="296"/>
            <ac:spMk id="35" creationId="{C83B66D7-137D-4AC1-B172-53D60F08BEB5}"/>
          </ac:spMkLst>
        </pc:spChg>
        <pc:spChg chg="add">
          <ac:chgData name="ELIECER AGUILAR" userId="74647e9a-befb-41cd-89cb-8ec268702c57" providerId="ADAL" clId="{9556C15D-E3BF-457F-A329-E354ECCC4B89}" dt="2022-12-03T18:36:25.994" v="233" actId="26606"/>
          <ac:spMkLst>
            <pc:docMk/>
            <pc:sldMk cId="3740260767" sldId="296"/>
            <ac:spMk id="37" creationId="{F6B92503-6984-4D15-8B98-8718709B785D}"/>
          </ac:spMkLst>
        </pc:spChg>
        <pc:spChg chg="add">
          <ac:chgData name="ELIECER AGUILAR" userId="74647e9a-befb-41cd-89cb-8ec268702c57" providerId="ADAL" clId="{9556C15D-E3BF-457F-A329-E354ECCC4B89}" dt="2022-12-03T18:36:25.994" v="233" actId="26606"/>
          <ac:spMkLst>
            <pc:docMk/>
            <pc:sldMk cId="3740260767" sldId="296"/>
            <ac:spMk id="39" creationId="{08DDF938-524E-4C18-A47D-C00627832366}"/>
          </ac:spMkLst>
        </pc:spChg>
        <pc:grpChg chg="add">
          <ac:chgData name="ELIECER AGUILAR" userId="74647e9a-befb-41cd-89cb-8ec268702c57" providerId="ADAL" clId="{9556C15D-E3BF-457F-A329-E354ECCC4B89}" dt="2022-12-03T18:36:25.994" v="233" actId="26606"/>
          <ac:grpSpMkLst>
            <pc:docMk/>
            <pc:sldMk cId="3740260767" sldId="296"/>
            <ac:grpSpMk id="29" creationId="{93DC754C-7E09-422D-A8BB-AF632E90DFA2}"/>
          </ac:grpSpMkLst>
        </pc:grpChg>
        <pc:grpChg chg="add">
          <ac:chgData name="ELIECER AGUILAR" userId="74647e9a-befb-41cd-89cb-8ec268702c57" providerId="ADAL" clId="{9556C15D-E3BF-457F-A329-E354ECCC4B89}" dt="2022-12-03T18:36:25.994" v="233" actId="26606"/>
          <ac:grpSpMkLst>
            <pc:docMk/>
            <pc:sldMk cId="3740260767" sldId="296"/>
            <ac:grpSpMk id="41" creationId="{3773FAF5-C452-4455-9411-D6AF5EBD4CA9}"/>
          </ac:grpSpMkLst>
        </pc:grpChg>
      </pc:sldChg>
      <pc:sldChg chg="addSp delSp modSp mod">
        <pc:chgData name="ELIECER AGUILAR" userId="74647e9a-befb-41cd-89cb-8ec268702c57" providerId="ADAL" clId="{9556C15D-E3BF-457F-A329-E354ECCC4B89}" dt="2022-12-03T18:37:05.527" v="241" actId="207"/>
        <pc:sldMkLst>
          <pc:docMk/>
          <pc:sldMk cId="3734972601" sldId="297"/>
        </pc:sldMkLst>
        <pc:spChg chg="mod">
          <ac:chgData name="ELIECER AGUILAR" userId="74647e9a-befb-41cd-89cb-8ec268702c57" providerId="ADAL" clId="{9556C15D-E3BF-457F-A329-E354ECCC4B89}" dt="2022-12-03T18:36:54.101" v="239" actId="26606"/>
          <ac:spMkLst>
            <pc:docMk/>
            <pc:sldMk cId="3734972601" sldId="297"/>
            <ac:spMk id="2" creationId="{D3CA3EB3-EE79-409E-9961-E25D915A1EC6}"/>
          </ac:spMkLst>
        </pc:spChg>
        <pc:spChg chg="add del">
          <ac:chgData name="ELIECER AGUILAR" userId="74647e9a-befb-41cd-89cb-8ec268702c57" providerId="ADAL" clId="{9556C15D-E3BF-457F-A329-E354ECCC4B89}" dt="2022-12-03T18:36:54.101" v="239" actId="26606"/>
          <ac:spMkLst>
            <pc:docMk/>
            <pc:sldMk cId="3734972601" sldId="297"/>
            <ac:spMk id="13" creationId="{D4771268-CB57-404A-9271-370EB28F6090}"/>
          </ac:spMkLst>
        </pc:spChg>
        <pc:spChg chg="add del">
          <ac:chgData name="ELIECER AGUILAR" userId="74647e9a-befb-41cd-89cb-8ec268702c57" providerId="ADAL" clId="{9556C15D-E3BF-457F-A329-E354ECCC4B89}" dt="2022-12-03T18:36:46.281" v="236" actId="26606"/>
          <ac:spMkLst>
            <pc:docMk/>
            <pc:sldMk cId="3734972601" sldId="297"/>
            <ac:spMk id="18" creationId="{51F77B6A-7F53-4B28-B73D-C8CC899AB221}"/>
          </ac:spMkLst>
        </pc:spChg>
        <pc:spChg chg="add del">
          <ac:chgData name="ELIECER AGUILAR" userId="74647e9a-befb-41cd-89cb-8ec268702c57" providerId="ADAL" clId="{9556C15D-E3BF-457F-A329-E354ECCC4B89}" dt="2022-12-03T18:36:46.281" v="236" actId="26606"/>
          <ac:spMkLst>
            <pc:docMk/>
            <pc:sldMk cId="3734972601" sldId="297"/>
            <ac:spMk id="24" creationId="{F6E412EF-CF39-4C25-85B0-DB30B1B0A8C4}"/>
          </ac:spMkLst>
        </pc:spChg>
        <pc:spChg chg="add del">
          <ac:chgData name="ELIECER AGUILAR" userId="74647e9a-befb-41cd-89cb-8ec268702c57" providerId="ADAL" clId="{9556C15D-E3BF-457F-A329-E354ECCC4B89}" dt="2022-12-03T18:36:46.281" v="236" actId="26606"/>
          <ac:spMkLst>
            <pc:docMk/>
            <pc:sldMk cId="3734972601" sldId="297"/>
            <ac:spMk id="26" creationId="{E8DA6235-17F2-4C9E-88C6-C5D38D8D3C03}"/>
          </ac:spMkLst>
        </pc:spChg>
        <pc:spChg chg="add del">
          <ac:chgData name="ELIECER AGUILAR" userId="74647e9a-befb-41cd-89cb-8ec268702c57" providerId="ADAL" clId="{9556C15D-E3BF-457F-A329-E354ECCC4B89}" dt="2022-12-03T18:36:46.281" v="236" actId="26606"/>
          <ac:spMkLst>
            <pc:docMk/>
            <pc:sldMk cId="3734972601" sldId="297"/>
            <ac:spMk id="28" creationId="{B55DEF71-1741-4489-8E77-46FC5BAA66E2}"/>
          </ac:spMkLst>
        </pc:spChg>
        <pc:spChg chg="add del">
          <ac:chgData name="ELIECER AGUILAR" userId="74647e9a-befb-41cd-89cb-8ec268702c57" providerId="ADAL" clId="{9556C15D-E3BF-457F-A329-E354ECCC4B89}" dt="2022-12-03T18:36:46.281" v="236" actId="26606"/>
          <ac:spMkLst>
            <pc:docMk/>
            <pc:sldMk cId="3734972601" sldId="297"/>
            <ac:spMk id="30" creationId="{82347B6D-A7CC-48EB-861F-917D0D61E3EA}"/>
          </ac:spMkLst>
        </pc:spChg>
        <pc:spChg chg="add del">
          <ac:chgData name="ELIECER AGUILAR" userId="74647e9a-befb-41cd-89cb-8ec268702c57" providerId="ADAL" clId="{9556C15D-E3BF-457F-A329-E354ECCC4B89}" dt="2022-12-03T18:36:46.281" v="236" actId="26606"/>
          <ac:spMkLst>
            <pc:docMk/>
            <pc:sldMk cId="3734972601" sldId="297"/>
            <ac:spMk id="32" creationId="{A7A0A46D-CC9B-4E32-870A-7BC2DF940144}"/>
          </ac:spMkLst>
        </pc:spChg>
        <pc:spChg chg="add del">
          <ac:chgData name="ELIECER AGUILAR" userId="74647e9a-befb-41cd-89cb-8ec268702c57" providerId="ADAL" clId="{9556C15D-E3BF-457F-A329-E354ECCC4B89}" dt="2022-12-03T18:36:46.281" v="236" actId="26606"/>
          <ac:spMkLst>
            <pc:docMk/>
            <pc:sldMk cId="3734972601" sldId="297"/>
            <ac:spMk id="34" creationId="{9178722E-1BD0-427E-BAAE-4F206DAB5818}"/>
          </ac:spMkLst>
        </pc:spChg>
        <pc:spChg chg="add del">
          <ac:chgData name="ELIECER AGUILAR" userId="74647e9a-befb-41cd-89cb-8ec268702c57" providerId="ADAL" clId="{9556C15D-E3BF-457F-A329-E354ECCC4B89}" dt="2022-12-03T18:36:46.281" v="236" actId="26606"/>
          <ac:spMkLst>
            <pc:docMk/>
            <pc:sldMk cId="3734972601" sldId="297"/>
            <ac:spMk id="36" creationId="{A753B935-E3DD-466D-BFAC-68E0BE02D092}"/>
          </ac:spMkLst>
        </pc:spChg>
        <pc:spChg chg="add del">
          <ac:chgData name="ELIECER AGUILAR" userId="74647e9a-befb-41cd-89cb-8ec268702c57" providerId="ADAL" clId="{9556C15D-E3BF-457F-A329-E354ECCC4B89}" dt="2022-12-03T18:36:46.281" v="236" actId="26606"/>
          <ac:spMkLst>
            <pc:docMk/>
            <pc:sldMk cId="3734972601" sldId="297"/>
            <ac:spMk id="38" creationId="{FB034F26-4148-4B59-B493-14D7A9A8BAA9}"/>
          </ac:spMkLst>
        </pc:spChg>
        <pc:spChg chg="add del">
          <ac:chgData name="ELIECER AGUILAR" userId="74647e9a-befb-41cd-89cb-8ec268702c57" providerId="ADAL" clId="{9556C15D-E3BF-457F-A329-E354ECCC4B89}" dt="2022-12-03T18:36:54.044" v="238" actId="26606"/>
          <ac:spMkLst>
            <pc:docMk/>
            <pc:sldMk cId="3734972601" sldId="297"/>
            <ac:spMk id="47" creationId="{51F77B6A-7F53-4B28-B73D-C8CC899AB221}"/>
          </ac:spMkLst>
        </pc:spChg>
        <pc:spChg chg="add del">
          <ac:chgData name="ELIECER AGUILAR" userId="74647e9a-befb-41cd-89cb-8ec268702c57" providerId="ADAL" clId="{9556C15D-E3BF-457F-A329-E354ECCC4B89}" dt="2022-12-03T18:36:54.044" v="238" actId="26606"/>
          <ac:spMkLst>
            <pc:docMk/>
            <pc:sldMk cId="3734972601" sldId="297"/>
            <ac:spMk id="51" creationId="{F6E412EF-CF39-4C25-85B0-DB30B1B0A8C4}"/>
          </ac:spMkLst>
        </pc:spChg>
        <pc:spChg chg="add del">
          <ac:chgData name="ELIECER AGUILAR" userId="74647e9a-befb-41cd-89cb-8ec268702c57" providerId="ADAL" clId="{9556C15D-E3BF-457F-A329-E354ECCC4B89}" dt="2022-12-03T18:36:54.044" v="238" actId="26606"/>
          <ac:spMkLst>
            <pc:docMk/>
            <pc:sldMk cId="3734972601" sldId="297"/>
            <ac:spMk id="52" creationId="{E8DA6235-17F2-4C9E-88C6-C5D38D8D3C03}"/>
          </ac:spMkLst>
        </pc:spChg>
        <pc:spChg chg="add del">
          <ac:chgData name="ELIECER AGUILAR" userId="74647e9a-befb-41cd-89cb-8ec268702c57" providerId="ADAL" clId="{9556C15D-E3BF-457F-A329-E354ECCC4B89}" dt="2022-12-03T18:36:54.044" v="238" actId="26606"/>
          <ac:spMkLst>
            <pc:docMk/>
            <pc:sldMk cId="3734972601" sldId="297"/>
            <ac:spMk id="53" creationId="{B55DEF71-1741-4489-8E77-46FC5BAA66E2}"/>
          </ac:spMkLst>
        </pc:spChg>
        <pc:spChg chg="add del">
          <ac:chgData name="ELIECER AGUILAR" userId="74647e9a-befb-41cd-89cb-8ec268702c57" providerId="ADAL" clId="{9556C15D-E3BF-457F-A329-E354ECCC4B89}" dt="2022-12-03T18:36:54.044" v="238" actId="26606"/>
          <ac:spMkLst>
            <pc:docMk/>
            <pc:sldMk cId="3734972601" sldId="297"/>
            <ac:spMk id="54" creationId="{82347B6D-A7CC-48EB-861F-917D0D61E3EA}"/>
          </ac:spMkLst>
        </pc:spChg>
        <pc:spChg chg="add del">
          <ac:chgData name="ELIECER AGUILAR" userId="74647e9a-befb-41cd-89cb-8ec268702c57" providerId="ADAL" clId="{9556C15D-E3BF-457F-A329-E354ECCC4B89}" dt="2022-12-03T18:36:54.044" v="238" actId="26606"/>
          <ac:spMkLst>
            <pc:docMk/>
            <pc:sldMk cId="3734972601" sldId="297"/>
            <ac:spMk id="55" creationId="{A7A0A46D-CC9B-4E32-870A-7BC2DF940144}"/>
          </ac:spMkLst>
        </pc:spChg>
        <pc:spChg chg="add del">
          <ac:chgData name="ELIECER AGUILAR" userId="74647e9a-befb-41cd-89cb-8ec268702c57" providerId="ADAL" clId="{9556C15D-E3BF-457F-A329-E354ECCC4B89}" dt="2022-12-03T18:36:54.044" v="238" actId="26606"/>
          <ac:spMkLst>
            <pc:docMk/>
            <pc:sldMk cId="3734972601" sldId="297"/>
            <ac:spMk id="56" creationId="{9178722E-1BD0-427E-BAAE-4F206DAB5818}"/>
          </ac:spMkLst>
        </pc:spChg>
        <pc:spChg chg="add del">
          <ac:chgData name="ELIECER AGUILAR" userId="74647e9a-befb-41cd-89cb-8ec268702c57" providerId="ADAL" clId="{9556C15D-E3BF-457F-A329-E354ECCC4B89}" dt="2022-12-03T18:36:54.044" v="238" actId="26606"/>
          <ac:spMkLst>
            <pc:docMk/>
            <pc:sldMk cId="3734972601" sldId="297"/>
            <ac:spMk id="57" creationId="{A753B935-E3DD-466D-BFAC-68E0BE02D092}"/>
          </ac:spMkLst>
        </pc:spChg>
        <pc:spChg chg="add del">
          <ac:chgData name="ELIECER AGUILAR" userId="74647e9a-befb-41cd-89cb-8ec268702c57" providerId="ADAL" clId="{9556C15D-E3BF-457F-A329-E354ECCC4B89}" dt="2022-12-03T18:36:54.044" v="238" actId="26606"/>
          <ac:spMkLst>
            <pc:docMk/>
            <pc:sldMk cId="3734972601" sldId="297"/>
            <ac:spMk id="58" creationId="{FB034F26-4148-4B59-B493-14D7A9A8BAA9}"/>
          </ac:spMkLst>
        </pc:spChg>
        <pc:spChg chg="add">
          <ac:chgData name="ELIECER AGUILAR" userId="74647e9a-befb-41cd-89cb-8ec268702c57" providerId="ADAL" clId="{9556C15D-E3BF-457F-A329-E354ECCC4B89}" dt="2022-12-03T18:36:54.101" v="239" actId="26606"/>
          <ac:spMkLst>
            <pc:docMk/>
            <pc:sldMk cId="3734972601" sldId="297"/>
            <ac:spMk id="66" creationId="{FB5B0058-AF13-4859-B429-4EDDE2A26F7F}"/>
          </ac:spMkLst>
        </pc:spChg>
        <pc:spChg chg="add">
          <ac:chgData name="ELIECER AGUILAR" userId="74647e9a-befb-41cd-89cb-8ec268702c57" providerId="ADAL" clId="{9556C15D-E3BF-457F-A329-E354ECCC4B89}" dt="2022-12-03T18:36:54.101" v="239" actId="26606"/>
          <ac:spMkLst>
            <pc:docMk/>
            <pc:sldMk cId="3734972601" sldId="297"/>
            <ac:spMk id="67" creationId="{1A89CBBC-7743-43D9-A324-25CB472E9B2E}"/>
          </ac:spMkLst>
        </pc:spChg>
        <pc:grpChg chg="add del">
          <ac:chgData name="ELIECER AGUILAR" userId="74647e9a-befb-41cd-89cb-8ec268702c57" providerId="ADAL" clId="{9556C15D-E3BF-457F-A329-E354ECCC4B89}" dt="2022-12-03T18:36:46.281" v="236" actId="26606"/>
          <ac:grpSpMkLst>
            <pc:docMk/>
            <pc:sldMk cId="3734972601" sldId="297"/>
            <ac:grpSpMk id="20" creationId="{2515629F-0D83-4A44-A125-CD50FC660AB4}"/>
          </ac:grpSpMkLst>
        </pc:grpChg>
        <pc:grpChg chg="add del">
          <ac:chgData name="ELIECER AGUILAR" userId="74647e9a-befb-41cd-89cb-8ec268702c57" providerId="ADAL" clId="{9556C15D-E3BF-457F-A329-E354ECCC4B89}" dt="2022-12-03T18:36:46.281" v="236" actId="26606"/>
          <ac:grpSpMkLst>
            <pc:docMk/>
            <pc:sldMk cId="3734972601" sldId="297"/>
            <ac:grpSpMk id="40" creationId="{5E6BB5FD-DB7B-4BE3-BA45-1EF042115ED5}"/>
          </ac:grpSpMkLst>
        </pc:grpChg>
        <pc:grpChg chg="add del">
          <ac:chgData name="ELIECER AGUILAR" userId="74647e9a-befb-41cd-89cb-8ec268702c57" providerId="ADAL" clId="{9556C15D-E3BF-457F-A329-E354ECCC4B89}" dt="2022-12-03T18:36:54.044" v="238" actId="26606"/>
          <ac:grpSpMkLst>
            <pc:docMk/>
            <pc:sldMk cId="3734972601" sldId="297"/>
            <ac:grpSpMk id="48" creationId="{2515629F-0D83-4A44-A125-CD50FC660AB4}"/>
          </ac:grpSpMkLst>
        </pc:grpChg>
        <pc:grpChg chg="add del">
          <ac:chgData name="ELIECER AGUILAR" userId="74647e9a-befb-41cd-89cb-8ec268702c57" providerId="ADAL" clId="{9556C15D-E3BF-457F-A329-E354ECCC4B89}" dt="2022-12-03T18:36:54.044" v="238" actId="26606"/>
          <ac:grpSpMkLst>
            <pc:docMk/>
            <pc:sldMk cId="3734972601" sldId="297"/>
            <ac:grpSpMk id="59" creationId="{5E6BB5FD-DB7B-4BE3-BA45-1EF042115ED5}"/>
          </ac:grpSpMkLst>
        </pc:grpChg>
        <pc:graphicFrameChg chg="add mod modGraphic">
          <ac:chgData name="ELIECER AGUILAR" userId="74647e9a-befb-41cd-89cb-8ec268702c57" providerId="ADAL" clId="{9556C15D-E3BF-457F-A329-E354ECCC4B89}" dt="2022-12-03T18:37:05.527" v="241" actId="207"/>
          <ac:graphicFrameMkLst>
            <pc:docMk/>
            <pc:sldMk cId="3734972601" sldId="297"/>
            <ac:graphicFrameMk id="4" creationId="{B120A49D-FC5E-4FB9-9F37-696C8C3E9BEB}"/>
          </ac:graphicFrameMkLst>
        </pc:graphicFrameChg>
      </pc:sldChg>
      <pc:sldChg chg="addSp delSp modSp mod">
        <pc:chgData name="ELIECER AGUILAR" userId="74647e9a-befb-41cd-89cb-8ec268702c57" providerId="ADAL" clId="{9556C15D-E3BF-457F-A329-E354ECCC4B89}" dt="2022-12-03T18:38:09.960" v="252" actId="26606"/>
        <pc:sldMkLst>
          <pc:docMk/>
          <pc:sldMk cId="3675992911" sldId="298"/>
        </pc:sldMkLst>
        <pc:spChg chg="mod">
          <ac:chgData name="ELIECER AGUILAR" userId="74647e9a-befb-41cd-89cb-8ec268702c57" providerId="ADAL" clId="{9556C15D-E3BF-457F-A329-E354ECCC4B89}" dt="2022-12-03T18:38:09.960" v="252" actId="26606"/>
          <ac:spMkLst>
            <pc:docMk/>
            <pc:sldMk cId="3675992911" sldId="298"/>
            <ac:spMk id="2" creationId="{633CCB70-6CAE-4F10-ADBA-A71A443684D2}"/>
          </ac:spMkLst>
        </pc:spChg>
        <pc:spChg chg="add del">
          <ac:chgData name="ELIECER AGUILAR" userId="74647e9a-befb-41cd-89cb-8ec268702c57" providerId="ADAL" clId="{9556C15D-E3BF-457F-A329-E354ECCC4B89}" dt="2022-12-03T18:37:39.346" v="244" actId="26606"/>
          <ac:spMkLst>
            <pc:docMk/>
            <pc:sldMk cId="3675992911" sldId="298"/>
            <ac:spMk id="3" creationId="{B96408D9-D65D-4B74-AC97-2F2E89F59ED0}"/>
          </ac:spMkLst>
        </pc:spChg>
        <pc:spChg chg="add del">
          <ac:chgData name="ELIECER AGUILAR" userId="74647e9a-befb-41cd-89cb-8ec268702c57" providerId="ADAL" clId="{9556C15D-E3BF-457F-A329-E354ECCC4B89}" dt="2022-12-03T18:37:39.346" v="244" actId="26606"/>
          <ac:spMkLst>
            <pc:docMk/>
            <pc:sldMk cId="3675992911" sldId="298"/>
            <ac:spMk id="8" creationId="{2B566528-1B12-4246-9431-5C2D7D081168}"/>
          </ac:spMkLst>
        </pc:spChg>
        <pc:spChg chg="add del">
          <ac:chgData name="ELIECER AGUILAR" userId="74647e9a-befb-41cd-89cb-8ec268702c57" providerId="ADAL" clId="{9556C15D-E3BF-457F-A329-E354ECCC4B89}" dt="2022-12-03T18:37:39.346" v="244" actId="26606"/>
          <ac:spMkLst>
            <pc:docMk/>
            <pc:sldMk cId="3675992911" sldId="298"/>
            <ac:spMk id="10" creationId="{2E80C965-DB6D-4F81-9E9E-B027384D0BD6}"/>
          </ac:spMkLst>
        </pc:spChg>
        <pc:spChg chg="add del">
          <ac:chgData name="ELIECER AGUILAR" userId="74647e9a-befb-41cd-89cb-8ec268702c57" providerId="ADAL" clId="{9556C15D-E3BF-457F-A329-E354ECCC4B89}" dt="2022-12-03T18:37:39.346" v="244" actId="26606"/>
          <ac:spMkLst>
            <pc:docMk/>
            <pc:sldMk cId="3675992911" sldId="298"/>
            <ac:spMk id="12" creationId="{A580F890-B085-4E95-96AA-55AEBEC5CE6E}"/>
          </ac:spMkLst>
        </pc:spChg>
        <pc:spChg chg="add del">
          <ac:chgData name="ELIECER AGUILAR" userId="74647e9a-befb-41cd-89cb-8ec268702c57" providerId="ADAL" clId="{9556C15D-E3BF-457F-A329-E354ECCC4B89}" dt="2022-12-03T18:37:39.346" v="244" actId="26606"/>
          <ac:spMkLst>
            <pc:docMk/>
            <pc:sldMk cId="3675992911" sldId="298"/>
            <ac:spMk id="14" creationId="{D3F51FEB-38FB-4F6C-9F7B-2F2AFAB65463}"/>
          </ac:spMkLst>
        </pc:spChg>
        <pc:spChg chg="add del">
          <ac:chgData name="ELIECER AGUILAR" userId="74647e9a-befb-41cd-89cb-8ec268702c57" providerId="ADAL" clId="{9556C15D-E3BF-457F-A329-E354ECCC4B89}" dt="2022-12-03T18:37:39.346" v="244" actId="26606"/>
          <ac:spMkLst>
            <pc:docMk/>
            <pc:sldMk cId="3675992911" sldId="298"/>
            <ac:spMk id="16" creationId="{1E547BA6-BAE0-43BB-A7CA-60F69CE252F0}"/>
          </ac:spMkLst>
        </pc:spChg>
        <pc:spChg chg="add del">
          <ac:chgData name="ELIECER AGUILAR" userId="74647e9a-befb-41cd-89cb-8ec268702c57" providerId="ADAL" clId="{9556C15D-E3BF-457F-A329-E354ECCC4B89}" dt="2022-12-03T18:38:09.960" v="252" actId="26606"/>
          <ac:spMkLst>
            <pc:docMk/>
            <pc:sldMk cId="3675992911" sldId="298"/>
            <ac:spMk id="21" creationId="{B775CD93-9DF2-48CB-9F57-1BCA9A46C7FA}"/>
          </ac:spMkLst>
        </pc:spChg>
        <pc:spChg chg="add del">
          <ac:chgData name="ELIECER AGUILAR" userId="74647e9a-befb-41cd-89cb-8ec268702c57" providerId="ADAL" clId="{9556C15D-E3BF-457F-A329-E354ECCC4B89}" dt="2022-12-03T18:37:39.332" v="243" actId="26606"/>
          <ac:spMkLst>
            <pc:docMk/>
            <pc:sldMk cId="3675992911" sldId="298"/>
            <ac:spMk id="22" creationId="{56E9B3E6-E277-4D68-BA48-9CB43FFBD6E2}"/>
          </ac:spMkLst>
        </pc:spChg>
        <pc:spChg chg="add del">
          <ac:chgData name="ELIECER AGUILAR" userId="74647e9a-befb-41cd-89cb-8ec268702c57" providerId="ADAL" clId="{9556C15D-E3BF-457F-A329-E354ECCC4B89}" dt="2022-12-03T18:38:09.960" v="252" actId="26606"/>
          <ac:spMkLst>
            <pc:docMk/>
            <pc:sldMk cId="3675992911" sldId="298"/>
            <ac:spMk id="23" creationId="{6166C6D1-23AC-49C4-BA07-238E4E9F8CEB}"/>
          </ac:spMkLst>
        </pc:spChg>
        <pc:spChg chg="add del">
          <ac:chgData name="ELIECER AGUILAR" userId="74647e9a-befb-41cd-89cb-8ec268702c57" providerId="ADAL" clId="{9556C15D-E3BF-457F-A329-E354ECCC4B89}" dt="2022-12-03T18:37:39.332" v="243" actId="26606"/>
          <ac:spMkLst>
            <pc:docMk/>
            <pc:sldMk cId="3675992911" sldId="298"/>
            <ac:spMk id="29" creationId="{D5B0017B-2ECA-49AF-B397-DC140825DF8D}"/>
          </ac:spMkLst>
        </pc:spChg>
        <pc:spChg chg="add del">
          <ac:chgData name="ELIECER AGUILAR" userId="74647e9a-befb-41cd-89cb-8ec268702c57" providerId="ADAL" clId="{9556C15D-E3BF-457F-A329-E354ECCC4B89}" dt="2022-12-03T18:38:09.960" v="252" actId="26606"/>
          <ac:spMkLst>
            <pc:docMk/>
            <pc:sldMk cId="3675992911" sldId="298"/>
            <ac:spMk id="33" creationId="{1C091803-41C2-48E0-9228-5148460C7479}"/>
          </ac:spMkLst>
        </pc:spChg>
        <pc:spChg chg="add mod">
          <ac:chgData name="ELIECER AGUILAR" userId="74647e9a-befb-41cd-89cb-8ec268702c57" providerId="ADAL" clId="{9556C15D-E3BF-457F-A329-E354ECCC4B89}" dt="2022-12-03T18:38:09.960" v="252" actId="26606"/>
          <ac:spMkLst>
            <pc:docMk/>
            <pc:sldMk cId="3675992911" sldId="298"/>
            <ac:spMk id="34" creationId="{B96408D9-D65D-4B74-AC97-2F2E89F59ED0}"/>
          </ac:spMkLst>
        </pc:spChg>
        <pc:spChg chg="add del">
          <ac:chgData name="ELIECER AGUILAR" userId="74647e9a-befb-41cd-89cb-8ec268702c57" providerId="ADAL" clId="{9556C15D-E3BF-457F-A329-E354ECCC4B89}" dt="2022-12-03T18:38:02.994" v="247" actId="26606"/>
          <ac:spMkLst>
            <pc:docMk/>
            <pc:sldMk cId="3675992911" sldId="298"/>
            <ac:spMk id="39" creationId="{E8A8EAB8-D2FF-444D-B34B-7D32F106AD0E}"/>
          </ac:spMkLst>
        </pc:spChg>
        <pc:spChg chg="add del">
          <ac:chgData name="ELIECER AGUILAR" userId="74647e9a-befb-41cd-89cb-8ec268702c57" providerId="ADAL" clId="{9556C15D-E3BF-457F-A329-E354ECCC4B89}" dt="2022-12-03T18:38:05.337" v="249" actId="26606"/>
          <ac:spMkLst>
            <pc:docMk/>
            <pc:sldMk cId="3675992911" sldId="298"/>
            <ac:spMk id="45" creationId="{A7AE9375-4664-4DB2-922D-2782A6E439AC}"/>
          </ac:spMkLst>
        </pc:spChg>
        <pc:spChg chg="add del">
          <ac:chgData name="ELIECER AGUILAR" userId="74647e9a-befb-41cd-89cb-8ec268702c57" providerId="ADAL" clId="{9556C15D-E3BF-457F-A329-E354ECCC4B89}" dt="2022-12-03T18:38:05.337" v="249" actId="26606"/>
          <ac:spMkLst>
            <pc:docMk/>
            <pc:sldMk cId="3675992911" sldId="298"/>
            <ac:spMk id="46" creationId="{C2C57604-0CFD-4023-B9BD-107166A25317}"/>
          </ac:spMkLst>
        </pc:spChg>
        <pc:spChg chg="add del">
          <ac:chgData name="ELIECER AGUILAR" userId="74647e9a-befb-41cd-89cb-8ec268702c57" providerId="ADAL" clId="{9556C15D-E3BF-457F-A329-E354ECCC4B89}" dt="2022-12-03T18:38:09.935" v="251" actId="26606"/>
          <ac:spMkLst>
            <pc:docMk/>
            <pc:sldMk cId="3675992911" sldId="298"/>
            <ac:spMk id="59" creationId="{5A0118C5-4F8D-4CF4-BADD-53FEACC6C42A}"/>
          </ac:spMkLst>
        </pc:spChg>
        <pc:spChg chg="add del">
          <ac:chgData name="ELIECER AGUILAR" userId="74647e9a-befb-41cd-89cb-8ec268702c57" providerId="ADAL" clId="{9556C15D-E3BF-457F-A329-E354ECCC4B89}" dt="2022-12-03T18:38:09.935" v="251" actId="26606"/>
          <ac:spMkLst>
            <pc:docMk/>
            <pc:sldMk cId="3675992911" sldId="298"/>
            <ac:spMk id="60" creationId="{EC11F68A-CC71-4196-BBF3-20CDCD75D4E6}"/>
          </ac:spMkLst>
        </pc:spChg>
        <pc:spChg chg="add del">
          <ac:chgData name="ELIECER AGUILAR" userId="74647e9a-befb-41cd-89cb-8ec268702c57" providerId="ADAL" clId="{9556C15D-E3BF-457F-A329-E354ECCC4B89}" dt="2022-12-03T18:38:09.935" v="251" actId="26606"/>
          <ac:spMkLst>
            <pc:docMk/>
            <pc:sldMk cId="3675992911" sldId="298"/>
            <ac:spMk id="62" creationId="{085F9950-F10E-4E64-962B-F70345789875}"/>
          </ac:spMkLst>
        </pc:spChg>
        <pc:spChg chg="add">
          <ac:chgData name="ELIECER AGUILAR" userId="74647e9a-befb-41cd-89cb-8ec268702c57" providerId="ADAL" clId="{9556C15D-E3BF-457F-A329-E354ECCC4B89}" dt="2022-12-03T18:38:09.960" v="252" actId="26606"/>
          <ac:spMkLst>
            <pc:docMk/>
            <pc:sldMk cId="3675992911" sldId="298"/>
            <ac:spMk id="69" creationId="{5A0118C5-4F8D-4CF4-BADD-53FEACC6C42A}"/>
          </ac:spMkLst>
        </pc:spChg>
        <pc:spChg chg="add">
          <ac:chgData name="ELIECER AGUILAR" userId="74647e9a-befb-41cd-89cb-8ec268702c57" providerId="ADAL" clId="{9556C15D-E3BF-457F-A329-E354ECCC4B89}" dt="2022-12-03T18:38:09.960" v="252" actId="26606"/>
          <ac:spMkLst>
            <pc:docMk/>
            <pc:sldMk cId="3675992911" sldId="298"/>
            <ac:spMk id="70" creationId="{CAEBFCD5-5356-4326-8D39-8235A46CD7B2}"/>
          </ac:spMkLst>
        </pc:spChg>
        <pc:spChg chg="add">
          <ac:chgData name="ELIECER AGUILAR" userId="74647e9a-befb-41cd-89cb-8ec268702c57" providerId="ADAL" clId="{9556C15D-E3BF-457F-A329-E354ECCC4B89}" dt="2022-12-03T18:38:09.960" v="252" actId="26606"/>
          <ac:spMkLst>
            <pc:docMk/>
            <pc:sldMk cId="3675992911" sldId="298"/>
            <ac:spMk id="71" creationId="{F6814848-248A-47DD-88E0-95099D951EF8}"/>
          </ac:spMkLst>
        </pc:spChg>
        <pc:spChg chg="add">
          <ac:chgData name="ELIECER AGUILAR" userId="74647e9a-befb-41cd-89cb-8ec268702c57" providerId="ADAL" clId="{9556C15D-E3BF-457F-A329-E354ECCC4B89}" dt="2022-12-03T18:38:09.960" v="252" actId="26606"/>
          <ac:spMkLst>
            <pc:docMk/>
            <pc:sldMk cId="3675992911" sldId="298"/>
            <ac:spMk id="72" creationId="{718BDA89-0D2C-4C4E-99F6-D7A220FE48D3}"/>
          </ac:spMkLst>
        </pc:spChg>
        <pc:spChg chg="add">
          <ac:chgData name="ELIECER AGUILAR" userId="74647e9a-befb-41cd-89cb-8ec268702c57" providerId="ADAL" clId="{9556C15D-E3BF-457F-A329-E354ECCC4B89}" dt="2022-12-03T18:38:09.960" v="252" actId="26606"/>
          <ac:spMkLst>
            <pc:docMk/>
            <pc:sldMk cId="3675992911" sldId="298"/>
            <ac:spMk id="76" creationId="{7CE98B01-ED41-482F-AFA1-19C7FA7C04A7}"/>
          </ac:spMkLst>
        </pc:spChg>
        <pc:spChg chg="add">
          <ac:chgData name="ELIECER AGUILAR" userId="74647e9a-befb-41cd-89cb-8ec268702c57" providerId="ADAL" clId="{9556C15D-E3BF-457F-A329-E354ECCC4B89}" dt="2022-12-03T18:38:09.960" v="252" actId="26606"/>
          <ac:spMkLst>
            <pc:docMk/>
            <pc:sldMk cId="3675992911" sldId="298"/>
            <ac:spMk id="77" creationId="{B9CABDD0-8DF6-4974-A224-9A2A81778003}"/>
          </ac:spMkLst>
        </pc:spChg>
        <pc:grpChg chg="add del">
          <ac:chgData name="ELIECER AGUILAR" userId="74647e9a-befb-41cd-89cb-8ec268702c57" providerId="ADAL" clId="{9556C15D-E3BF-457F-A329-E354ECCC4B89}" dt="2022-12-03T18:37:39.332" v="243" actId="26606"/>
          <ac:grpSpMkLst>
            <pc:docMk/>
            <pc:sldMk cId="3675992911" sldId="298"/>
            <ac:grpSpMk id="24" creationId="{AE1C45F0-260A-458C-96ED-C1F6D2151219}"/>
          </ac:grpSpMkLst>
        </pc:grpChg>
        <pc:grpChg chg="add del">
          <ac:chgData name="ELIECER AGUILAR" userId="74647e9a-befb-41cd-89cb-8ec268702c57" providerId="ADAL" clId="{9556C15D-E3BF-457F-A329-E354ECCC4B89}" dt="2022-12-03T18:38:09.935" v="251" actId="26606"/>
          <ac:grpSpMkLst>
            <pc:docMk/>
            <pc:sldMk cId="3675992911" sldId="298"/>
            <ac:grpSpMk id="61" creationId="{1E8369D0-2C3B-4E27-AC6C-A246AC28CDA1}"/>
          </ac:grpSpMkLst>
        </pc:grpChg>
        <pc:grpChg chg="add del">
          <ac:chgData name="ELIECER AGUILAR" userId="74647e9a-befb-41cd-89cb-8ec268702c57" providerId="ADAL" clId="{9556C15D-E3BF-457F-A329-E354ECCC4B89}" dt="2022-12-03T18:38:09.935" v="251" actId="26606"/>
          <ac:grpSpMkLst>
            <pc:docMk/>
            <pc:sldMk cId="3675992911" sldId="298"/>
            <ac:grpSpMk id="64" creationId="{C6F74901-2A71-43C3-837C-27CCD6B6D636}"/>
          </ac:grpSpMkLst>
        </pc:grpChg>
        <pc:grpChg chg="add">
          <ac:chgData name="ELIECER AGUILAR" userId="74647e9a-befb-41cd-89cb-8ec268702c57" providerId="ADAL" clId="{9556C15D-E3BF-457F-A329-E354ECCC4B89}" dt="2022-12-03T18:38:09.960" v="252" actId="26606"/>
          <ac:grpSpMkLst>
            <pc:docMk/>
            <pc:sldMk cId="3675992911" sldId="298"/>
            <ac:grpSpMk id="73" creationId="{6B67BE95-96EF-433C-9F29-B0732AA6B6AC}"/>
          </ac:grpSpMkLst>
        </pc:grpChg>
        <pc:grpChg chg="add">
          <ac:chgData name="ELIECER AGUILAR" userId="74647e9a-befb-41cd-89cb-8ec268702c57" providerId="ADAL" clId="{9556C15D-E3BF-457F-A329-E354ECCC4B89}" dt="2022-12-03T18:38:09.960" v="252" actId="26606"/>
          <ac:grpSpMkLst>
            <pc:docMk/>
            <pc:sldMk cId="3675992911" sldId="298"/>
            <ac:grpSpMk id="78" creationId="{D6E8B984-55B9-4A62-A043-997D00F0AE09}"/>
          </ac:grpSpMkLst>
        </pc:grpChg>
        <pc:graphicFrameChg chg="add del">
          <ac:chgData name="ELIECER AGUILAR" userId="74647e9a-befb-41cd-89cb-8ec268702c57" providerId="ADAL" clId="{9556C15D-E3BF-457F-A329-E354ECCC4B89}" dt="2022-12-03T18:37:39.332" v="243" actId="26606"/>
          <ac:graphicFrameMkLst>
            <pc:docMk/>
            <pc:sldMk cId="3675992911" sldId="298"/>
            <ac:graphicFrameMk id="18" creationId="{1A2803E8-D85E-5057-5912-5E200F299D6C}"/>
          </ac:graphicFrameMkLst>
        </pc:graphicFrameChg>
        <pc:cxnChg chg="add del">
          <ac:chgData name="ELIECER AGUILAR" userId="74647e9a-befb-41cd-89cb-8ec268702c57" providerId="ADAL" clId="{9556C15D-E3BF-457F-A329-E354ECCC4B89}" dt="2022-12-03T18:37:39.332" v="243" actId="26606"/>
          <ac:cxnSpMkLst>
            <pc:docMk/>
            <pc:sldMk cId="3675992911" sldId="298"/>
            <ac:cxnSpMk id="31" creationId="{6CF1BAF6-AD41-4082-B212-8A1F9A2E8779}"/>
          </ac:cxnSpMkLst>
        </pc:cxnChg>
        <pc:cxnChg chg="add del">
          <ac:chgData name="ELIECER AGUILAR" userId="74647e9a-befb-41cd-89cb-8ec268702c57" providerId="ADAL" clId="{9556C15D-E3BF-457F-A329-E354ECCC4B89}" dt="2022-12-03T18:38:02.994" v="247" actId="26606"/>
          <ac:cxnSpMkLst>
            <pc:docMk/>
            <pc:sldMk cId="3675992911" sldId="298"/>
            <ac:cxnSpMk id="41" creationId="{067633D1-6EE6-4118-B9F0-B363477BEE7A}"/>
          </ac:cxnSpMkLst>
        </pc:cxnChg>
        <pc:cxnChg chg="add del">
          <ac:chgData name="ELIECER AGUILAR" userId="74647e9a-befb-41cd-89cb-8ec268702c57" providerId="ADAL" clId="{9556C15D-E3BF-457F-A329-E354ECCC4B89}" dt="2022-12-03T18:38:02.994" v="247" actId="26606"/>
          <ac:cxnSpMkLst>
            <pc:docMk/>
            <pc:sldMk cId="3675992911" sldId="298"/>
            <ac:cxnSpMk id="43" creationId="{4AD7FFC6-42A9-49CB-B5E9-B3F6B038331B}"/>
          </ac:cxnSpMkLst>
        </pc:cxnChg>
      </pc:sldChg>
      <pc:sldChg chg="addSp delSp modSp mod setClrOvrMap">
        <pc:chgData name="ELIECER AGUILAR" userId="74647e9a-befb-41cd-89cb-8ec268702c57" providerId="ADAL" clId="{9556C15D-E3BF-457F-A329-E354ECCC4B89}" dt="2022-12-03T18:39:47.627" v="264" actId="26606"/>
        <pc:sldMkLst>
          <pc:docMk/>
          <pc:sldMk cId="730268602" sldId="299"/>
        </pc:sldMkLst>
        <pc:spChg chg="mod">
          <ac:chgData name="ELIECER AGUILAR" userId="74647e9a-befb-41cd-89cb-8ec268702c57" providerId="ADAL" clId="{9556C15D-E3BF-457F-A329-E354ECCC4B89}" dt="2022-12-03T18:39:47.627" v="264" actId="26606"/>
          <ac:spMkLst>
            <pc:docMk/>
            <pc:sldMk cId="730268602" sldId="299"/>
            <ac:spMk id="2" creationId="{34C224BF-D73D-4ACA-9B2D-84CB7EAFDD97}"/>
          </ac:spMkLst>
        </pc:spChg>
        <pc:spChg chg="mod">
          <ac:chgData name="ELIECER AGUILAR" userId="74647e9a-befb-41cd-89cb-8ec268702c57" providerId="ADAL" clId="{9556C15D-E3BF-457F-A329-E354ECCC4B89}" dt="2022-12-03T18:39:47.627" v="264" actId="26606"/>
          <ac:spMkLst>
            <pc:docMk/>
            <pc:sldMk cId="730268602" sldId="299"/>
            <ac:spMk id="3" creationId="{E6441BFF-4E8F-4048-BF5E-D0BD5577E696}"/>
          </ac:spMkLst>
        </pc:spChg>
        <pc:spChg chg="add del">
          <ac:chgData name="ELIECER AGUILAR" userId="74647e9a-befb-41cd-89cb-8ec268702c57" providerId="ADAL" clId="{9556C15D-E3BF-457F-A329-E354ECCC4B89}" dt="2022-12-03T18:38:38.166" v="255" actId="26606"/>
          <ac:spMkLst>
            <pc:docMk/>
            <pc:sldMk cId="730268602" sldId="299"/>
            <ac:spMk id="8" creationId="{46D6306C-ED4F-4AAE-B4A5-EEA6AFAD726E}"/>
          </ac:spMkLst>
        </pc:spChg>
        <pc:spChg chg="add del">
          <ac:chgData name="ELIECER AGUILAR" userId="74647e9a-befb-41cd-89cb-8ec268702c57" providerId="ADAL" clId="{9556C15D-E3BF-457F-A329-E354ECCC4B89}" dt="2022-12-03T18:38:38.166" v="255" actId="26606"/>
          <ac:spMkLst>
            <pc:docMk/>
            <pc:sldMk cId="730268602" sldId="299"/>
            <ac:spMk id="10" creationId="{0EC5361D-F897-4856-B945-0455A365EB24}"/>
          </ac:spMkLst>
        </pc:spChg>
        <pc:spChg chg="add del">
          <ac:chgData name="ELIECER AGUILAR" userId="74647e9a-befb-41cd-89cb-8ec268702c57" providerId="ADAL" clId="{9556C15D-E3BF-457F-A329-E354ECCC4B89}" dt="2022-12-03T18:38:38.166" v="255" actId="26606"/>
          <ac:spMkLst>
            <pc:docMk/>
            <pc:sldMk cId="730268602" sldId="299"/>
            <ac:spMk id="12" creationId="{4508C0C5-2268-42B5-B3C8-4D0899E05F8C}"/>
          </ac:spMkLst>
        </pc:spChg>
        <pc:spChg chg="add del">
          <ac:chgData name="ELIECER AGUILAR" userId="74647e9a-befb-41cd-89cb-8ec268702c57" providerId="ADAL" clId="{9556C15D-E3BF-457F-A329-E354ECCC4B89}" dt="2022-12-03T18:38:38.166" v="255" actId="26606"/>
          <ac:spMkLst>
            <pc:docMk/>
            <pc:sldMk cId="730268602" sldId="299"/>
            <ac:spMk id="14" creationId="{141ACBDB-38F8-4B34-8183-BD95B4E55A62}"/>
          </ac:spMkLst>
        </pc:spChg>
        <pc:spChg chg="add del">
          <ac:chgData name="ELIECER AGUILAR" userId="74647e9a-befb-41cd-89cb-8ec268702c57" providerId="ADAL" clId="{9556C15D-E3BF-457F-A329-E354ECCC4B89}" dt="2022-12-03T18:38:38.166" v="255" actId="26606"/>
          <ac:spMkLst>
            <pc:docMk/>
            <pc:sldMk cId="730268602" sldId="299"/>
            <ac:spMk id="16" creationId="{DE00DB52-3455-4E2F-867B-A6D0516E175B}"/>
          </ac:spMkLst>
        </pc:spChg>
        <pc:spChg chg="add del">
          <ac:chgData name="ELIECER AGUILAR" userId="74647e9a-befb-41cd-89cb-8ec268702c57" providerId="ADAL" clId="{9556C15D-E3BF-457F-A329-E354ECCC4B89}" dt="2022-12-03T18:38:38.166" v="255" actId="26606"/>
          <ac:spMkLst>
            <pc:docMk/>
            <pc:sldMk cId="730268602" sldId="299"/>
            <ac:spMk id="18" creationId="{9E914C83-E0D8-4953-92D5-169D28CB43AE}"/>
          </ac:spMkLst>
        </pc:spChg>
        <pc:spChg chg="add del">
          <ac:chgData name="ELIECER AGUILAR" userId="74647e9a-befb-41cd-89cb-8ec268702c57" providerId="ADAL" clId="{9556C15D-E3BF-457F-A329-E354ECCC4B89}" dt="2022-12-03T18:38:38.166" v="255" actId="26606"/>
          <ac:spMkLst>
            <pc:docMk/>
            <pc:sldMk cId="730268602" sldId="299"/>
            <ac:spMk id="20" creationId="{3512E083-F550-46AF-8490-767ECFD00CB7}"/>
          </ac:spMkLst>
        </pc:spChg>
        <pc:spChg chg="add del">
          <ac:chgData name="ELIECER AGUILAR" userId="74647e9a-befb-41cd-89cb-8ec268702c57" providerId="ADAL" clId="{9556C15D-E3BF-457F-A329-E354ECCC4B89}" dt="2022-12-03T18:38:38.134" v="254" actId="26606"/>
          <ac:spMkLst>
            <pc:docMk/>
            <pc:sldMk cId="730268602" sldId="299"/>
            <ac:spMk id="25" creationId="{5A0118C5-4F8D-4CF4-BADD-53FEACC6C42A}"/>
          </ac:spMkLst>
        </pc:spChg>
        <pc:spChg chg="add del">
          <ac:chgData name="ELIECER AGUILAR" userId="74647e9a-befb-41cd-89cb-8ec268702c57" providerId="ADAL" clId="{9556C15D-E3BF-457F-A329-E354ECCC4B89}" dt="2022-12-03T18:39:37.447" v="262" actId="26606"/>
          <ac:spMkLst>
            <pc:docMk/>
            <pc:sldMk cId="730268602" sldId="299"/>
            <ac:spMk id="26" creationId="{C5E6CFF1-2F42-4E10-9A97-F116F46F53FE}"/>
          </ac:spMkLst>
        </pc:spChg>
        <pc:spChg chg="add del">
          <ac:chgData name="ELIECER AGUILAR" userId="74647e9a-befb-41cd-89cb-8ec268702c57" providerId="ADAL" clId="{9556C15D-E3BF-457F-A329-E354ECCC4B89}" dt="2022-12-03T18:38:38.134" v="254" actId="26606"/>
          <ac:spMkLst>
            <pc:docMk/>
            <pc:sldMk cId="730268602" sldId="299"/>
            <ac:spMk id="46" creationId="{EC11F68A-CC71-4196-BBF3-20CDCD75D4E6}"/>
          </ac:spMkLst>
        </pc:spChg>
        <pc:spChg chg="add del">
          <ac:chgData name="ELIECER AGUILAR" userId="74647e9a-befb-41cd-89cb-8ec268702c57" providerId="ADAL" clId="{9556C15D-E3BF-457F-A329-E354ECCC4B89}" dt="2022-12-03T18:38:38.134" v="254" actId="26606"/>
          <ac:spMkLst>
            <pc:docMk/>
            <pc:sldMk cId="730268602" sldId="299"/>
            <ac:spMk id="48" creationId="{085F9950-F10E-4E64-962B-F70345789875}"/>
          </ac:spMkLst>
        </pc:spChg>
        <pc:spChg chg="add del">
          <ac:chgData name="ELIECER AGUILAR" userId="74647e9a-befb-41cd-89cb-8ec268702c57" providerId="ADAL" clId="{9556C15D-E3BF-457F-A329-E354ECCC4B89}" dt="2022-12-03T18:39:37.395" v="261" actId="26606"/>
          <ac:spMkLst>
            <pc:docMk/>
            <pc:sldMk cId="730268602" sldId="299"/>
            <ac:spMk id="55" creationId="{375B19E4-0108-41C4-8DB1-11BAE0B49D9B}"/>
          </ac:spMkLst>
        </pc:spChg>
        <pc:spChg chg="add del">
          <ac:chgData name="ELIECER AGUILAR" userId="74647e9a-befb-41cd-89cb-8ec268702c57" providerId="ADAL" clId="{9556C15D-E3BF-457F-A329-E354ECCC4B89}" dt="2022-12-03T18:39:47.627" v="264" actId="26606"/>
          <ac:spMkLst>
            <pc:docMk/>
            <pc:sldMk cId="730268602" sldId="299"/>
            <ac:spMk id="61" creationId="{79AFCB35-9C04-4524-A0B1-57FF6865D013}"/>
          </ac:spMkLst>
        </pc:spChg>
        <pc:spChg chg="add del">
          <ac:chgData name="ELIECER AGUILAR" userId="74647e9a-befb-41cd-89cb-8ec268702c57" providerId="ADAL" clId="{9556C15D-E3BF-457F-A329-E354ECCC4B89}" dt="2022-12-03T18:39:47.627" v="264" actId="26606"/>
          <ac:spMkLst>
            <pc:docMk/>
            <pc:sldMk cId="730268602" sldId="299"/>
            <ac:spMk id="62" creationId="{5A0118C5-4F8D-4CF4-BADD-53FEACC6C42A}"/>
          </ac:spMkLst>
        </pc:spChg>
        <pc:spChg chg="add del">
          <ac:chgData name="ELIECER AGUILAR" userId="74647e9a-befb-41cd-89cb-8ec268702c57" providerId="ADAL" clId="{9556C15D-E3BF-457F-A329-E354ECCC4B89}" dt="2022-12-03T18:39:47.627" v="264" actId="26606"/>
          <ac:spMkLst>
            <pc:docMk/>
            <pc:sldMk cId="730268602" sldId="299"/>
            <ac:spMk id="63" creationId="{D11AD2AD-0BA0-4DD3-8EEA-84686A0E718C}"/>
          </ac:spMkLst>
        </pc:spChg>
        <pc:spChg chg="add del">
          <ac:chgData name="ELIECER AGUILAR" userId="74647e9a-befb-41cd-89cb-8ec268702c57" providerId="ADAL" clId="{9556C15D-E3BF-457F-A329-E354ECCC4B89}" dt="2022-12-03T18:39:47.627" v="264" actId="26606"/>
          <ac:spMkLst>
            <pc:docMk/>
            <pc:sldMk cId="730268602" sldId="299"/>
            <ac:spMk id="64" creationId="{3C1D1FA3-6212-4B97-9B1E-C7F81247C2B9}"/>
          </ac:spMkLst>
        </pc:spChg>
        <pc:spChg chg="add del">
          <ac:chgData name="ELIECER AGUILAR" userId="74647e9a-befb-41cd-89cb-8ec268702c57" providerId="ADAL" clId="{9556C15D-E3BF-457F-A329-E354ECCC4B89}" dt="2022-12-03T18:39:47.627" v="264" actId="26606"/>
          <ac:spMkLst>
            <pc:docMk/>
            <pc:sldMk cId="730268602" sldId="299"/>
            <ac:spMk id="71" creationId="{11C51958-04D4-4687-95A2-95DCDCF47464}"/>
          </ac:spMkLst>
        </pc:spChg>
        <pc:spChg chg="add">
          <ac:chgData name="ELIECER AGUILAR" userId="74647e9a-befb-41cd-89cb-8ec268702c57" providerId="ADAL" clId="{9556C15D-E3BF-457F-A329-E354ECCC4B89}" dt="2022-12-03T18:39:47.627" v="264" actId="26606"/>
          <ac:spMkLst>
            <pc:docMk/>
            <pc:sldMk cId="730268602" sldId="299"/>
            <ac:spMk id="76" creationId="{5A0118C5-4F8D-4CF4-BADD-53FEACC6C42A}"/>
          </ac:spMkLst>
        </pc:spChg>
        <pc:spChg chg="add">
          <ac:chgData name="ELIECER AGUILAR" userId="74647e9a-befb-41cd-89cb-8ec268702c57" providerId="ADAL" clId="{9556C15D-E3BF-457F-A329-E354ECCC4B89}" dt="2022-12-03T18:39:47.627" v="264" actId="26606"/>
          <ac:spMkLst>
            <pc:docMk/>
            <pc:sldMk cId="730268602" sldId="299"/>
            <ac:spMk id="78" creationId="{4E0A5C5C-2A95-428E-9F6A-0D29EBD57C9F}"/>
          </ac:spMkLst>
        </pc:spChg>
        <pc:spChg chg="add">
          <ac:chgData name="ELIECER AGUILAR" userId="74647e9a-befb-41cd-89cb-8ec268702c57" providerId="ADAL" clId="{9556C15D-E3BF-457F-A329-E354ECCC4B89}" dt="2022-12-03T18:39:47.627" v="264" actId="26606"/>
          <ac:spMkLst>
            <pc:docMk/>
            <pc:sldMk cId="730268602" sldId="299"/>
            <ac:spMk id="80" creationId="{1056F38F-7C4E-461D-8709-7D0024AE1F79}"/>
          </ac:spMkLst>
        </pc:spChg>
        <pc:spChg chg="add">
          <ac:chgData name="ELIECER AGUILAR" userId="74647e9a-befb-41cd-89cb-8ec268702c57" providerId="ADAL" clId="{9556C15D-E3BF-457F-A329-E354ECCC4B89}" dt="2022-12-03T18:39:47.627" v="264" actId="26606"/>
          <ac:spMkLst>
            <pc:docMk/>
            <pc:sldMk cId="730268602" sldId="299"/>
            <ac:spMk id="82" creationId="{C7278469-3C3C-49CE-AEEE-E176A4900B78}"/>
          </ac:spMkLst>
        </pc:spChg>
        <pc:spChg chg="add">
          <ac:chgData name="ELIECER AGUILAR" userId="74647e9a-befb-41cd-89cb-8ec268702c57" providerId="ADAL" clId="{9556C15D-E3BF-457F-A329-E354ECCC4B89}" dt="2022-12-03T18:39:47.627" v="264" actId="26606"/>
          <ac:spMkLst>
            <pc:docMk/>
            <pc:sldMk cId="730268602" sldId="299"/>
            <ac:spMk id="88" creationId="{4C6598AB-1C17-4D54-951C-A082D94ACB7A}"/>
          </ac:spMkLst>
        </pc:spChg>
        <pc:spChg chg="add">
          <ac:chgData name="ELIECER AGUILAR" userId="74647e9a-befb-41cd-89cb-8ec268702c57" providerId="ADAL" clId="{9556C15D-E3BF-457F-A329-E354ECCC4B89}" dt="2022-12-03T18:39:47.627" v="264" actId="26606"/>
          <ac:spMkLst>
            <pc:docMk/>
            <pc:sldMk cId="730268602" sldId="299"/>
            <ac:spMk id="90" creationId="{C83B66D7-137D-4AC1-B172-53D60F08BEB5}"/>
          </ac:spMkLst>
        </pc:spChg>
        <pc:spChg chg="add">
          <ac:chgData name="ELIECER AGUILAR" userId="74647e9a-befb-41cd-89cb-8ec268702c57" providerId="ADAL" clId="{9556C15D-E3BF-457F-A329-E354ECCC4B89}" dt="2022-12-03T18:39:47.627" v="264" actId="26606"/>
          <ac:spMkLst>
            <pc:docMk/>
            <pc:sldMk cId="730268602" sldId="299"/>
            <ac:spMk id="92" creationId="{F6B92503-6984-4D15-8B98-8718709B785D}"/>
          </ac:spMkLst>
        </pc:spChg>
        <pc:spChg chg="add">
          <ac:chgData name="ELIECER AGUILAR" userId="74647e9a-befb-41cd-89cb-8ec268702c57" providerId="ADAL" clId="{9556C15D-E3BF-457F-A329-E354ECCC4B89}" dt="2022-12-03T18:39:47.627" v="264" actId="26606"/>
          <ac:spMkLst>
            <pc:docMk/>
            <pc:sldMk cId="730268602" sldId="299"/>
            <ac:spMk id="94" creationId="{08DDF938-524E-4C18-A47D-C00627832366}"/>
          </ac:spMkLst>
        </pc:spChg>
        <pc:grpChg chg="add del">
          <ac:chgData name="ELIECER AGUILAR" userId="74647e9a-befb-41cd-89cb-8ec268702c57" providerId="ADAL" clId="{9556C15D-E3BF-457F-A329-E354ECCC4B89}" dt="2022-12-03T18:38:38.134" v="254" actId="26606"/>
          <ac:grpSpMkLst>
            <pc:docMk/>
            <pc:sldMk cId="730268602" sldId="299"/>
            <ac:grpSpMk id="27" creationId="{1E8369D0-2C3B-4E27-AC6C-A246AC28CDA1}"/>
          </ac:grpSpMkLst>
        </pc:grpChg>
        <pc:grpChg chg="add del">
          <ac:chgData name="ELIECER AGUILAR" userId="74647e9a-befb-41cd-89cb-8ec268702c57" providerId="ADAL" clId="{9556C15D-E3BF-457F-A329-E354ECCC4B89}" dt="2022-12-03T18:38:38.134" v="254" actId="26606"/>
          <ac:grpSpMkLst>
            <pc:docMk/>
            <pc:sldMk cId="730268602" sldId="299"/>
            <ac:grpSpMk id="31" creationId="{C6F74901-2A71-43C3-837C-27CCD6B6D636}"/>
          </ac:grpSpMkLst>
        </pc:grpChg>
        <pc:grpChg chg="add del">
          <ac:chgData name="ELIECER AGUILAR" userId="74647e9a-befb-41cd-89cb-8ec268702c57" providerId="ADAL" clId="{9556C15D-E3BF-457F-A329-E354ECCC4B89}" dt="2022-12-03T18:39:47.627" v="264" actId="26606"/>
          <ac:grpSpMkLst>
            <pc:docMk/>
            <pc:sldMk cId="730268602" sldId="299"/>
            <ac:grpSpMk id="65" creationId="{0C156BF8-7FF7-440F-BE2B-417DFFE8BFA5}"/>
          </ac:grpSpMkLst>
        </pc:grpChg>
        <pc:grpChg chg="add">
          <ac:chgData name="ELIECER AGUILAR" userId="74647e9a-befb-41cd-89cb-8ec268702c57" providerId="ADAL" clId="{9556C15D-E3BF-457F-A329-E354ECCC4B89}" dt="2022-12-03T18:39:47.627" v="264" actId="26606"/>
          <ac:grpSpMkLst>
            <pc:docMk/>
            <pc:sldMk cId="730268602" sldId="299"/>
            <ac:grpSpMk id="84" creationId="{93DC754C-7E09-422D-A8BB-AF632E90DFA2}"/>
          </ac:grpSpMkLst>
        </pc:grpChg>
        <pc:grpChg chg="add">
          <ac:chgData name="ELIECER AGUILAR" userId="74647e9a-befb-41cd-89cb-8ec268702c57" providerId="ADAL" clId="{9556C15D-E3BF-457F-A329-E354ECCC4B89}" dt="2022-12-03T18:39:47.627" v="264" actId="26606"/>
          <ac:grpSpMkLst>
            <pc:docMk/>
            <pc:sldMk cId="730268602" sldId="299"/>
            <ac:grpSpMk id="96" creationId="{3773FAF5-C452-4455-9411-D6AF5EBD4CA9}"/>
          </ac:grpSpMkLst>
        </pc:grpChg>
        <pc:picChg chg="add del mod ord">
          <ac:chgData name="ELIECER AGUILAR" userId="74647e9a-befb-41cd-89cb-8ec268702c57" providerId="ADAL" clId="{9556C15D-E3BF-457F-A329-E354ECCC4B89}" dt="2022-12-03T18:39:41.748" v="263" actId="478"/>
          <ac:picMkLst>
            <pc:docMk/>
            <pc:sldMk cId="730268602" sldId="299"/>
            <ac:picMk id="22" creationId="{922A9FE5-2FEC-1B0C-A03A-02807B1BB542}"/>
          </ac:picMkLst>
        </pc:picChg>
        <pc:cxnChg chg="add del">
          <ac:chgData name="ELIECER AGUILAR" userId="74647e9a-befb-41cd-89cb-8ec268702c57" providerId="ADAL" clId="{9556C15D-E3BF-457F-A329-E354ECCC4B89}" dt="2022-12-03T18:39:37.447" v="262" actId="26606"/>
          <ac:cxnSpMkLst>
            <pc:docMk/>
            <pc:sldMk cId="730268602" sldId="299"/>
            <ac:cxnSpMk id="50" creationId="{67182200-4859-4C8D-BCBB-55B245C28BA3}"/>
          </ac:cxnSpMkLst>
        </pc:cxnChg>
        <pc:cxnChg chg="add del">
          <ac:chgData name="ELIECER AGUILAR" userId="74647e9a-befb-41cd-89cb-8ec268702c57" providerId="ADAL" clId="{9556C15D-E3BF-457F-A329-E354ECCC4B89}" dt="2022-12-03T18:39:37.395" v="261" actId="26606"/>
          <ac:cxnSpMkLst>
            <pc:docMk/>
            <pc:sldMk cId="730268602" sldId="299"/>
            <ac:cxnSpMk id="57" creationId="{CEA14AE1-71AB-4B18-826E-F563FF4288D6}"/>
          </ac:cxnSpMkLst>
        </pc:cxnChg>
        <pc:cxnChg chg="add del">
          <ac:chgData name="ELIECER AGUILAR" userId="74647e9a-befb-41cd-89cb-8ec268702c57" providerId="ADAL" clId="{9556C15D-E3BF-457F-A329-E354ECCC4B89}" dt="2022-12-03T18:39:37.395" v="261" actId="26606"/>
          <ac:cxnSpMkLst>
            <pc:docMk/>
            <pc:sldMk cId="730268602" sldId="299"/>
            <ac:cxnSpMk id="59" creationId="{EE504C98-6397-41C1-A8D8-2D9C4ED307E0}"/>
          </ac:cxnSpMkLst>
        </pc:cxnChg>
      </pc:sldChg>
      <pc:sldChg chg="addSp delSp modSp mod setClrOvrMap">
        <pc:chgData name="ELIECER AGUILAR" userId="74647e9a-befb-41cd-89cb-8ec268702c57" providerId="ADAL" clId="{9556C15D-E3BF-457F-A329-E354ECCC4B89}" dt="2022-12-03T18:40:45.161" v="271" actId="20577"/>
        <pc:sldMkLst>
          <pc:docMk/>
          <pc:sldMk cId="3546660630" sldId="300"/>
        </pc:sldMkLst>
        <pc:spChg chg="mod">
          <ac:chgData name="ELIECER AGUILAR" userId="74647e9a-befb-41cd-89cb-8ec268702c57" providerId="ADAL" clId="{9556C15D-E3BF-457F-A329-E354ECCC4B89}" dt="2022-12-03T18:39:56.116" v="265" actId="26606"/>
          <ac:spMkLst>
            <pc:docMk/>
            <pc:sldMk cId="3546660630" sldId="300"/>
            <ac:spMk id="2" creationId="{0EF3068A-2096-4BDE-AEB7-BF5CC50CE8F5}"/>
          </ac:spMkLst>
        </pc:spChg>
        <pc:spChg chg="del">
          <ac:chgData name="ELIECER AGUILAR" userId="74647e9a-befb-41cd-89cb-8ec268702c57" providerId="ADAL" clId="{9556C15D-E3BF-457F-A329-E354ECCC4B89}" dt="2022-12-03T18:39:56.116" v="265" actId="26606"/>
          <ac:spMkLst>
            <pc:docMk/>
            <pc:sldMk cId="3546660630" sldId="300"/>
            <ac:spMk id="3" creationId="{12BB6F08-04DD-4B75-9BB4-5730E52BA513}"/>
          </ac:spMkLst>
        </pc:spChg>
        <pc:spChg chg="del">
          <ac:chgData name="ELIECER AGUILAR" userId="74647e9a-befb-41cd-89cb-8ec268702c57" providerId="ADAL" clId="{9556C15D-E3BF-457F-A329-E354ECCC4B89}" dt="2022-12-03T18:39:56.116" v="265" actId="26606"/>
          <ac:spMkLst>
            <pc:docMk/>
            <pc:sldMk cId="3546660630" sldId="300"/>
            <ac:spMk id="8" creationId="{46D6306C-ED4F-4AAE-B4A5-EEA6AFAD726E}"/>
          </ac:spMkLst>
        </pc:spChg>
        <pc:spChg chg="del">
          <ac:chgData name="ELIECER AGUILAR" userId="74647e9a-befb-41cd-89cb-8ec268702c57" providerId="ADAL" clId="{9556C15D-E3BF-457F-A329-E354ECCC4B89}" dt="2022-12-03T18:39:56.116" v="265" actId="26606"/>
          <ac:spMkLst>
            <pc:docMk/>
            <pc:sldMk cId="3546660630" sldId="300"/>
            <ac:spMk id="10" creationId="{0EC5361D-F897-4856-B945-0455A365EB24}"/>
          </ac:spMkLst>
        </pc:spChg>
        <pc:spChg chg="del">
          <ac:chgData name="ELIECER AGUILAR" userId="74647e9a-befb-41cd-89cb-8ec268702c57" providerId="ADAL" clId="{9556C15D-E3BF-457F-A329-E354ECCC4B89}" dt="2022-12-03T18:39:56.116" v="265" actId="26606"/>
          <ac:spMkLst>
            <pc:docMk/>
            <pc:sldMk cId="3546660630" sldId="300"/>
            <ac:spMk id="12" creationId="{4508C0C5-2268-42B5-B3C8-4D0899E05F8C}"/>
          </ac:spMkLst>
        </pc:spChg>
        <pc:spChg chg="del">
          <ac:chgData name="ELIECER AGUILAR" userId="74647e9a-befb-41cd-89cb-8ec268702c57" providerId="ADAL" clId="{9556C15D-E3BF-457F-A329-E354ECCC4B89}" dt="2022-12-03T18:39:56.116" v="265" actId="26606"/>
          <ac:spMkLst>
            <pc:docMk/>
            <pc:sldMk cId="3546660630" sldId="300"/>
            <ac:spMk id="14" creationId="{141ACBDB-38F8-4B34-8183-BD95B4E55A62}"/>
          </ac:spMkLst>
        </pc:spChg>
        <pc:spChg chg="del">
          <ac:chgData name="ELIECER AGUILAR" userId="74647e9a-befb-41cd-89cb-8ec268702c57" providerId="ADAL" clId="{9556C15D-E3BF-457F-A329-E354ECCC4B89}" dt="2022-12-03T18:39:56.116" v="265" actId="26606"/>
          <ac:spMkLst>
            <pc:docMk/>
            <pc:sldMk cId="3546660630" sldId="300"/>
            <ac:spMk id="16" creationId="{DE00DB52-3455-4E2F-867B-A6D0516E175B}"/>
          </ac:spMkLst>
        </pc:spChg>
        <pc:spChg chg="del">
          <ac:chgData name="ELIECER AGUILAR" userId="74647e9a-befb-41cd-89cb-8ec268702c57" providerId="ADAL" clId="{9556C15D-E3BF-457F-A329-E354ECCC4B89}" dt="2022-12-03T18:39:56.116" v="265" actId="26606"/>
          <ac:spMkLst>
            <pc:docMk/>
            <pc:sldMk cId="3546660630" sldId="300"/>
            <ac:spMk id="18" creationId="{9E914C83-E0D8-4953-92D5-169D28CB43AE}"/>
          </ac:spMkLst>
        </pc:spChg>
        <pc:spChg chg="del">
          <ac:chgData name="ELIECER AGUILAR" userId="74647e9a-befb-41cd-89cb-8ec268702c57" providerId="ADAL" clId="{9556C15D-E3BF-457F-A329-E354ECCC4B89}" dt="2022-12-03T18:39:56.116" v="265" actId="26606"/>
          <ac:spMkLst>
            <pc:docMk/>
            <pc:sldMk cId="3546660630" sldId="300"/>
            <ac:spMk id="20" creationId="{3512E083-F550-46AF-8490-767ECFD00CB7}"/>
          </ac:spMkLst>
        </pc:spChg>
        <pc:spChg chg="add">
          <ac:chgData name="ELIECER AGUILAR" userId="74647e9a-befb-41cd-89cb-8ec268702c57" providerId="ADAL" clId="{9556C15D-E3BF-457F-A329-E354ECCC4B89}" dt="2022-12-03T18:39:56.116" v="265" actId="26606"/>
          <ac:spMkLst>
            <pc:docMk/>
            <pc:sldMk cId="3546660630" sldId="300"/>
            <ac:spMk id="27" creationId="{C5E6CFF1-2F42-4E10-9A97-F116F46F53FE}"/>
          </ac:spMkLst>
        </pc:spChg>
        <pc:graphicFrameChg chg="add mod modGraphic">
          <ac:chgData name="ELIECER AGUILAR" userId="74647e9a-befb-41cd-89cb-8ec268702c57" providerId="ADAL" clId="{9556C15D-E3BF-457F-A329-E354ECCC4B89}" dt="2022-12-03T18:40:45.161" v="271" actId="20577"/>
          <ac:graphicFrameMkLst>
            <pc:docMk/>
            <pc:sldMk cId="3546660630" sldId="300"/>
            <ac:graphicFrameMk id="22" creationId="{11AF3B94-B600-C9A5-5DD7-A6C5C70307AA}"/>
          </ac:graphicFrameMkLst>
        </pc:graphicFrameChg>
        <pc:picChg chg="add">
          <ac:chgData name="ELIECER AGUILAR" userId="74647e9a-befb-41cd-89cb-8ec268702c57" providerId="ADAL" clId="{9556C15D-E3BF-457F-A329-E354ECCC4B89}" dt="2022-12-03T18:39:56.116" v="265" actId="26606"/>
          <ac:picMkLst>
            <pc:docMk/>
            <pc:sldMk cId="3546660630" sldId="300"/>
            <ac:picMk id="23" creationId="{3E40BF57-B119-F856-CACD-01504F2604F0}"/>
          </ac:picMkLst>
        </pc:picChg>
        <pc:cxnChg chg="add">
          <ac:chgData name="ELIECER AGUILAR" userId="74647e9a-befb-41cd-89cb-8ec268702c57" providerId="ADAL" clId="{9556C15D-E3BF-457F-A329-E354ECCC4B89}" dt="2022-12-03T18:39:56.116" v="265" actId="26606"/>
          <ac:cxnSpMkLst>
            <pc:docMk/>
            <pc:sldMk cId="3546660630" sldId="300"/>
            <ac:cxnSpMk id="29" creationId="{67182200-4859-4C8D-BCBB-55B245C28BA3}"/>
          </ac:cxnSpMkLst>
        </pc:cxnChg>
      </pc:sldChg>
      <pc:sldChg chg="addSp delSp modSp mod setBg setClrOvrMap">
        <pc:chgData name="ELIECER AGUILAR" userId="74647e9a-befb-41cd-89cb-8ec268702c57" providerId="ADAL" clId="{9556C15D-E3BF-457F-A329-E354ECCC4B89}" dt="2022-12-03T19:24:24.209" v="424" actId="26606"/>
        <pc:sldMkLst>
          <pc:docMk/>
          <pc:sldMk cId="301302265" sldId="301"/>
        </pc:sldMkLst>
        <pc:spChg chg="mod">
          <ac:chgData name="ELIECER AGUILAR" userId="74647e9a-befb-41cd-89cb-8ec268702c57" providerId="ADAL" clId="{9556C15D-E3BF-457F-A329-E354ECCC4B89}" dt="2022-12-03T19:24:24.209" v="424" actId="26606"/>
          <ac:spMkLst>
            <pc:docMk/>
            <pc:sldMk cId="301302265" sldId="301"/>
            <ac:spMk id="2" creationId="{A390CFC1-71D2-47DC-8D99-76E5C3FA3C60}"/>
          </ac:spMkLst>
        </pc:spChg>
        <pc:spChg chg="del">
          <ac:chgData name="ELIECER AGUILAR" userId="74647e9a-befb-41cd-89cb-8ec268702c57" providerId="ADAL" clId="{9556C15D-E3BF-457F-A329-E354ECCC4B89}" dt="2022-12-03T18:49:48.839" v="272" actId="26606"/>
          <ac:spMkLst>
            <pc:docMk/>
            <pc:sldMk cId="301302265" sldId="301"/>
            <ac:spMk id="3" creationId="{16B0E814-ECAC-4A94-A5AC-0D32B4E3867D}"/>
          </ac:spMkLst>
        </pc:spChg>
        <pc:spChg chg="del">
          <ac:chgData name="ELIECER AGUILAR" userId="74647e9a-befb-41cd-89cb-8ec268702c57" providerId="ADAL" clId="{9556C15D-E3BF-457F-A329-E354ECCC4B89}" dt="2022-12-03T18:49:48.839" v="272" actId="26606"/>
          <ac:spMkLst>
            <pc:docMk/>
            <pc:sldMk cId="301302265" sldId="301"/>
            <ac:spMk id="8" creationId="{46D6306C-ED4F-4AAE-B4A5-EEA6AFAD726E}"/>
          </ac:spMkLst>
        </pc:spChg>
        <pc:spChg chg="del">
          <ac:chgData name="ELIECER AGUILAR" userId="74647e9a-befb-41cd-89cb-8ec268702c57" providerId="ADAL" clId="{9556C15D-E3BF-457F-A329-E354ECCC4B89}" dt="2022-12-03T18:49:48.839" v="272" actId="26606"/>
          <ac:spMkLst>
            <pc:docMk/>
            <pc:sldMk cId="301302265" sldId="301"/>
            <ac:spMk id="10" creationId="{0EC5361D-F897-4856-B945-0455A365EB24}"/>
          </ac:spMkLst>
        </pc:spChg>
        <pc:spChg chg="del">
          <ac:chgData name="ELIECER AGUILAR" userId="74647e9a-befb-41cd-89cb-8ec268702c57" providerId="ADAL" clId="{9556C15D-E3BF-457F-A329-E354ECCC4B89}" dt="2022-12-03T18:49:48.839" v="272" actId="26606"/>
          <ac:spMkLst>
            <pc:docMk/>
            <pc:sldMk cId="301302265" sldId="301"/>
            <ac:spMk id="12" creationId="{4508C0C5-2268-42B5-B3C8-4D0899E05F8C}"/>
          </ac:spMkLst>
        </pc:spChg>
        <pc:spChg chg="del">
          <ac:chgData name="ELIECER AGUILAR" userId="74647e9a-befb-41cd-89cb-8ec268702c57" providerId="ADAL" clId="{9556C15D-E3BF-457F-A329-E354ECCC4B89}" dt="2022-12-03T18:49:48.839" v="272" actId="26606"/>
          <ac:spMkLst>
            <pc:docMk/>
            <pc:sldMk cId="301302265" sldId="301"/>
            <ac:spMk id="14" creationId="{141ACBDB-38F8-4B34-8183-BD95B4E55A62}"/>
          </ac:spMkLst>
        </pc:spChg>
        <pc:spChg chg="del">
          <ac:chgData name="ELIECER AGUILAR" userId="74647e9a-befb-41cd-89cb-8ec268702c57" providerId="ADAL" clId="{9556C15D-E3BF-457F-A329-E354ECCC4B89}" dt="2022-12-03T18:49:48.839" v="272" actId="26606"/>
          <ac:spMkLst>
            <pc:docMk/>
            <pc:sldMk cId="301302265" sldId="301"/>
            <ac:spMk id="16" creationId="{DE00DB52-3455-4E2F-867B-A6D0516E175B}"/>
          </ac:spMkLst>
        </pc:spChg>
        <pc:spChg chg="del">
          <ac:chgData name="ELIECER AGUILAR" userId="74647e9a-befb-41cd-89cb-8ec268702c57" providerId="ADAL" clId="{9556C15D-E3BF-457F-A329-E354ECCC4B89}" dt="2022-12-03T18:49:48.839" v="272" actId="26606"/>
          <ac:spMkLst>
            <pc:docMk/>
            <pc:sldMk cId="301302265" sldId="301"/>
            <ac:spMk id="18" creationId="{9E914C83-E0D8-4953-92D5-169D28CB43AE}"/>
          </ac:spMkLst>
        </pc:spChg>
        <pc:spChg chg="del">
          <ac:chgData name="ELIECER AGUILAR" userId="74647e9a-befb-41cd-89cb-8ec268702c57" providerId="ADAL" clId="{9556C15D-E3BF-457F-A329-E354ECCC4B89}" dt="2022-12-03T18:49:48.839" v="272" actId="26606"/>
          <ac:spMkLst>
            <pc:docMk/>
            <pc:sldMk cId="301302265" sldId="301"/>
            <ac:spMk id="20" creationId="{3512E083-F550-46AF-8490-767ECFD00CB7}"/>
          </ac:spMkLst>
        </pc:spChg>
        <pc:spChg chg="add del">
          <ac:chgData name="ELIECER AGUILAR" userId="74647e9a-befb-41cd-89cb-8ec268702c57" providerId="ADAL" clId="{9556C15D-E3BF-457F-A329-E354ECCC4B89}" dt="2022-12-03T18:50:09.170" v="285" actId="26606"/>
          <ac:spMkLst>
            <pc:docMk/>
            <pc:sldMk cId="301302265" sldId="301"/>
            <ac:spMk id="27" creationId="{CF62D2A7-8207-488C-9F46-316BA81A16C8}"/>
          </ac:spMkLst>
        </pc:spChg>
        <pc:spChg chg="add del">
          <ac:chgData name="ELIECER AGUILAR" userId="74647e9a-befb-41cd-89cb-8ec268702c57" providerId="ADAL" clId="{9556C15D-E3BF-457F-A329-E354ECCC4B89}" dt="2022-12-03T18:50:00.501" v="274" actId="26606"/>
          <ac:spMkLst>
            <pc:docMk/>
            <pc:sldMk cId="301302265" sldId="301"/>
            <ac:spMk id="32" creationId="{CF62D2A7-8207-488C-9F46-316BA81A16C8}"/>
          </ac:spMkLst>
        </pc:spChg>
        <pc:spChg chg="add del">
          <ac:chgData name="ELIECER AGUILAR" userId="74647e9a-befb-41cd-89cb-8ec268702c57" providerId="ADAL" clId="{9556C15D-E3BF-457F-A329-E354ECCC4B89}" dt="2022-12-03T18:50:01.392" v="276" actId="26606"/>
          <ac:spMkLst>
            <pc:docMk/>
            <pc:sldMk cId="301302265" sldId="301"/>
            <ac:spMk id="34" creationId="{CF62D2A7-8207-488C-9F46-316BA81A16C8}"/>
          </ac:spMkLst>
        </pc:spChg>
        <pc:spChg chg="add del">
          <ac:chgData name="ELIECER AGUILAR" userId="74647e9a-befb-41cd-89cb-8ec268702c57" providerId="ADAL" clId="{9556C15D-E3BF-457F-A329-E354ECCC4B89}" dt="2022-12-03T18:50:02.236" v="278" actId="26606"/>
          <ac:spMkLst>
            <pc:docMk/>
            <pc:sldMk cId="301302265" sldId="301"/>
            <ac:spMk id="36" creationId="{CF62D2A7-8207-488C-9F46-316BA81A16C8}"/>
          </ac:spMkLst>
        </pc:spChg>
        <pc:spChg chg="add del">
          <ac:chgData name="ELIECER AGUILAR" userId="74647e9a-befb-41cd-89cb-8ec268702c57" providerId="ADAL" clId="{9556C15D-E3BF-457F-A329-E354ECCC4B89}" dt="2022-12-03T18:50:05.798" v="280" actId="26606"/>
          <ac:spMkLst>
            <pc:docMk/>
            <pc:sldMk cId="301302265" sldId="301"/>
            <ac:spMk id="38" creationId="{E8A8EAB8-D2FF-444D-B34B-7D32F106AD0E}"/>
          </ac:spMkLst>
        </pc:spChg>
        <pc:spChg chg="add del">
          <ac:chgData name="ELIECER AGUILAR" userId="74647e9a-befb-41cd-89cb-8ec268702c57" providerId="ADAL" clId="{9556C15D-E3BF-457F-A329-E354ECCC4B89}" dt="2022-12-03T18:50:07.347" v="282" actId="26606"/>
          <ac:spMkLst>
            <pc:docMk/>
            <pc:sldMk cId="301302265" sldId="301"/>
            <ac:spMk id="42" creationId="{CF62D2A7-8207-488C-9F46-316BA81A16C8}"/>
          </ac:spMkLst>
        </pc:spChg>
        <pc:spChg chg="add del">
          <ac:chgData name="ELIECER AGUILAR" userId="74647e9a-befb-41cd-89cb-8ec268702c57" providerId="ADAL" clId="{9556C15D-E3BF-457F-A329-E354ECCC4B89}" dt="2022-12-03T18:50:09.153" v="284" actId="26606"/>
          <ac:spMkLst>
            <pc:docMk/>
            <pc:sldMk cId="301302265" sldId="301"/>
            <ac:spMk id="44" creationId="{CF62D2A7-8207-488C-9F46-316BA81A16C8}"/>
          </ac:spMkLst>
        </pc:spChg>
        <pc:spChg chg="add del">
          <ac:chgData name="ELIECER AGUILAR" userId="74647e9a-befb-41cd-89cb-8ec268702c57" providerId="ADAL" clId="{9556C15D-E3BF-457F-A329-E354ECCC4B89}" dt="2022-12-03T19:24:24.209" v="424" actId="26606"/>
          <ac:spMkLst>
            <pc:docMk/>
            <pc:sldMk cId="301302265" sldId="301"/>
            <ac:spMk id="46" creationId="{CF62D2A7-8207-488C-9F46-316BA81A16C8}"/>
          </ac:spMkLst>
        </pc:spChg>
        <pc:spChg chg="add">
          <ac:chgData name="ELIECER AGUILAR" userId="74647e9a-befb-41cd-89cb-8ec268702c57" providerId="ADAL" clId="{9556C15D-E3BF-457F-A329-E354ECCC4B89}" dt="2022-12-03T19:24:24.209" v="424" actId="26606"/>
          <ac:spMkLst>
            <pc:docMk/>
            <pc:sldMk cId="301302265" sldId="301"/>
            <ac:spMk id="51" creationId="{E8A8EAB8-D2FF-444D-B34B-7D32F106AD0E}"/>
          </ac:spMkLst>
        </pc:spChg>
        <pc:spChg chg="add">
          <ac:chgData name="ELIECER AGUILAR" userId="74647e9a-befb-41cd-89cb-8ec268702c57" providerId="ADAL" clId="{9556C15D-E3BF-457F-A329-E354ECCC4B89}" dt="2022-12-03T19:24:24.209" v="424" actId="26606"/>
          <ac:spMkLst>
            <pc:docMk/>
            <pc:sldMk cId="301302265" sldId="301"/>
            <ac:spMk id="53" creationId="{9DD005C1-8C51-42D6-9BEE-B9B83849743D}"/>
          </ac:spMkLst>
        </pc:spChg>
        <pc:spChg chg="add">
          <ac:chgData name="ELIECER AGUILAR" userId="74647e9a-befb-41cd-89cb-8ec268702c57" providerId="ADAL" clId="{9556C15D-E3BF-457F-A329-E354ECCC4B89}" dt="2022-12-03T19:24:24.209" v="424" actId="26606"/>
          <ac:spMkLst>
            <pc:docMk/>
            <pc:sldMk cId="301302265" sldId="301"/>
            <ac:spMk id="55" creationId="{C61F2F60-14E3-4196-B7CE-175E46F04481}"/>
          </ac:spMkLst>
        </pc:spChg>
        <pc:graphicFrameChg chg="add mod modGraphic">
          <ac:chgData name="ELIECER AGUILAR" userId="74647e9a-befb-41cd-89cb-8ec268702c57" providerId="ADAL" clId="{9556C15D-E3BF-457F-A329-E354ECCC4B89}" dt="2022-12-03T19:24:24.209" v="424" actId="26606"/>
          <ac:graphicFrameMkLst>
            <pc:docMk/>
            <pc:sldMk cId="301302265" sldId="301"/>
            <ac:graphicFrameMk id="22" creationId="{716F00CF-5DA3-C4EA-B6D5-148F1A4A8EA6}"/>
          </ac:graphicFrameMkLst>
        </pc:graphicFrameChg>
        <pc:picChg chg="add mod">
          <ac:chgData name="ELIECER AGUILAR" userId="74647e9a-befb-41cd-89cb-8ec268702c57" providerId="ADAL" clId="{9556C15D-E3BF-457F-A329-E354ECCC4B89}" dt="2022-12-03T19:24:24.209" v="424" actId="26606"/>
          <ac:picMkLst>
            <pc:docMk/>
            <pc:sldMk cId="301302265" sldId="301"/>
            <ac:picMk id="23" creationId="{495E88AF-8CF8-D699-2FA7-0B62C8D27C6A}"/>
          </ac:picMkLst>
        </pc:picChg>
        <pc:cxnChg chg="add del">
          <ac:chgData name="ELIECER AGUILAR" userId="74647e9a-befb-41cd-89cb-8ec268702c57" providerId="ADAL" clId="{9556C15D-E3BF-457F-A329-E354ECCC4B89}" dt="2022-12-03T18:50:05.798" v="280" actId="26606"/>
          <ac:cxnSpMkLst>
            <pc:docMk/>
            <pc:sldMk cId="301302265" sldId="301"/>
            <ac:cxnSpMk id="39" creationId="{EEA38897-7BA3-4408-8083-3235339C4A60}"/>
          </ac:cxnSpMkLst>
        </pc:cxnChg>
        <pc:cxnChg chg="add del">
          <ac:chgData name="ELIECER AGUILAR" userId="74647e9a-befb-41cd-89cb-8ec268702c57" providerId="ADAL" clId="{9556C15D-E3BF-457F-A329-E354ECCC4B89}" dt="2022-12-03T18:50:05.798" v="280" actId="26606"/>
          <ac:cxnSpMkLst>
            <pc:docMk/>
            <pc:sldMk cId="301302265" sldId="301"/>
            <ac:cxnSpMk id="40" creationId="{F11AD06B-AB20-4097-8606-5DA00DBACE88}"/>
          </ac:cxnSpMkLst>
        </pc:cxnChg>
      </pc:sldChg>
      <pc:sldChg chg="addSp delSp modSp mod">
        <pc:chgData name="ELIECER AGUILAR" userId="74647e9a-befb-41cd-89cb-8ec268702c57" providerId="ADAL" clId="{9556C15D-E3BF-457F-A329-E354ECCC4B89}" dt="2022-12-03T18:50:32.990" v="291" actId="26606"/>
        <pc:sldMkLst>
          <pc:docMk/>
          <pc:sldMk cId="2758324066" sldId="302"/>
        </pc:sldMkLst>
        <pc:spChg chg="mod">
          <ac:chgData name="ELIECER AGUILAR" userId="74647e9a-befb-41cd-89cb-8ec268702c57" providerId="ADAL" clId="{9556C15D-E3BF-457F-A329-E354ECCC4B89}" dt="2022-12-03T18:50:32.990" v="291" actId="26606"/>
          <ac:spMkLst>
            <pc:docMk/>
            <pc:sldMk cId="2758324066" sldId="302"/>
            <ac:spMk id="2" creationId="{2C285E99-CD22-4CBC-9129-EAFD643849E8}"/>
          </ac:spMkLst>
        </pc:spChg>
        <pc:spChg chg="add del">
          <ac:chgData name="ELIECER AGUILAR" userId="74647e9a-befb-41cd-89cb-8ec268702c57" providerId="ADAL" clId="{9556C15D-E3BF-457F-A329-E354ECCC4B89}" dt="2022-12-03T18:50:32.990" v="291" actId="26606"/>
          <ac:spMkLst>
            <pc:docMk/>
            <pc:sldMk cId="2758324066" sldId="302"/>
            <ac:spMk id="16" creationId="{D4771268-CB57-404A-9271-370EB28F6090}"/>
          </ac:spMkLst>
        </pc:spChg>
        <pc:spChg chg="add del">
          <ac:chgData name="ELIECER AGUILAR" userId="74647e9a-befb-41cd-89cb-8ec268702c57" providerId="ADAL" clId="{9556C15D-E3BF-457F-A329-E354ECCC4B89}" dt="2022-12-03T18:50:31.106" v="288" actId="26606"/>
          <ac:spMkLst>
            <pc:docMk/>
            <pc:sldMk cId="2758324066" sldId="302"/>
            <ac:spMk id="21" creationId="{489B7BFD-8F45-4093-AD9C-91B15B0503D9}"/>
          </ac:spMkLst>
        </pc:spChg>
        <pc:spChg chg="add del">
          <ac:chgData name="ELIECER AGUILAR" userId="74647e9a-befb-41cd-89cb-8ec268702c57" providerId="ADAL" clId="{9556C15D-E3BF-457F-A329-E354ECCC4B89}" dt="2022-12-03T18:50:31.106" v="288" actId="26606"/>
          <ac:spMkLst>
            <pc:docMk/>
            <pc:sldMk cId="2758324066" sldId="302"/>
            <ac:spMk id="23" creationId="{7FC918AD-C067-46DF-8F98-83352CB94660}"/>
          </ac:spMkLst>
        </pc:spChg>
        <pc:spChg chg="add del">
          <ac:chgData name="ELIECER AGUILAR" userId="74647e9a-befb-41cd-89cb-8ec268702c57" providerId="ADAL" clId="{9556C15D-E3BF-457F-A329-E354ECCC4B89}" dt="2022-12-03T18:50:31.106" v="288" actId="26606"/>
          <ac:spMkLst>
            <pc:docMk/>
            <pc:sldMk cId="2758324066" sldId="302"/>
            <ac:spMk id="25" creationId="{3C1473DD-4042-44F9-A962-71F52BAE3232}"/>
          </ac:spMkLst>
        </pc:spChg>
        <pc:spChg chg="add del">
          <ac:chgData name="ELIECER AGUILAR" userId="74647e9a-befb-41cd-89cb-8ec268702c57" providerId="ADAL" clId="{9556C15D-E3BF-457F-A329-E354ECCC4B89}" dt="2022-12-03T18:50:32.979" v="290" actId="26606"/>
          <ac:spMkLst>
            <pc:docMk/>
            <pc:sldMk cId="2758324066" sldId="302"/>
            <ac:spMk id="377" creationId="{5964CBE2-084A-47DF-A704-CF5F6217B569}"/>
          </ac:spMkLst>
        </pc:spChg>
        <pc:spChg chg="add del">
          <ac:chgData name="ELIECER AGUILAR" userId="74647e9a-befb-41cd-89cb-8ec268702c57" providerId="ADAL" clId="{9556C15D-E3BF-457F-A329-E354ECCC4B89}" dt="2022-12-03T18:50:32.979" v="290" actId="26606"/>
          <ac:spMkLst>
            <pc:docMk/>
            <pc:sldMk cId="2758324066" sldId="302"/>
            <ac:spMk id="378" creationId="{686A5CBB-E03B-4019-8BCD-78975D39E48C}"/>
          </ac:spMkLst>
        </pc:spChg>
        <pc:spChg chg="add del">
          <ac:chgData name="ELIECER AGUILAR" userId="74647e9a-befb-41cd-89cb-8ec268702c57" providerId="ADAL" clId="{9556C15D-E3BF-457F-A329-E354ECCC4B89}" dt="2022-12-03T18:50:32.979" v="290" actId="26606"/>
          <ac:spMkLst>
            <pc:docMk/>
            <pc:sldMk cId="2758324066" sldId="302"/>
            <ac:spMk id="379" creationId="{94993204-9792-4E61-A83C-73D4379E2B1C}"/>
          </ac:spMkLst>
        </pc:spChg>
        <pc:spChg chg="add">
          <ac:chgData name="ELIECER AGUILAR" userId="74647e9a-befb-41cd-89cb-8ec268702c57" providerId="ADAL" clId="{9556C15D-E3BF-457F-A329-E354ECCC4B89}" dt="2022-12-03T18:50:32.990" v="291" actId="26606"/>
          <ac:spMkLst>
            <pc:docMk/>
            <pc:sldMk cId="2758324066" sldId="302"/>
            <ac:spMk id="381" creationId="{FB5B0058-AF13-4859-B429-4EDDE2A26F7F}"/>
          </ac:spMkLst>
        </pc:spChg>
        <pc:spChg chg="add">
          <ac:chgData name="ELIECER AGUILAR" userId="74647e9a-befb-41cd-89cb-8ec268702c57" providerId="ADAL" clId="{9556C15D-E3BF-457F-A329-E354ECCC4B89}" dt="2022-12-03T18:50:32.990" v="291" actId="26606"/>
          <ac:spMkLst>
            <pc:docMk/>
            <pc:sldMk cId="2758324066" sldId="302"/>
            <ac:spMk id="382" creationId="{D84C2E9E-0B5D-4B5F-9A1F-70EBDCE39034}"/>
          </ac:spMkLst>
        </pc:spChg>
        <pc:grpChg chg="add del">
          <ac:chgData name="ELIECER AGUILAR" userId="74647e9a-befb-41cd-89cb-8ec268702c57" providerId="ADAL" clId="{9556C15D-E3BF-457F-A329-E354ECCC4B89}" dt="2022-12-03T18:50:31.106" v="288" actId="26606"/>
          <ac:grpSpMkLst>
            <pc:docMk/>
            <pc:sldMk cId="2758324066" sldId="302"/>
            <ac:grpSpMk id="27" creationId="{EC86BE98-673F-469D-B15E-8B6305CE3A58}"/>
          </ac:grpSpMkLst>
        </pc:grpChg>
        <pc:grpChg chg="add del">
          <ac:chgData name="ELIECER AGUILAR" userId="74647e9a-befb-41cd-89cb-8ec268702c57" providerId="ADAL" clId="{9556C15D-E3BF-457F-A329-E354ECCC4B89}" dt="2022-12-03T18:50:31.106" v="288" actId="26606"/>
          <ac:grpSpMkLst>
            <pc:docMk/>
            <pc:sldMk cId="2758324066" sldId="302"/>
            <ac:grpSpMk id="35" creationId="{F70AAE9F-D40D-4A06-A542-AB26D8AB98F2}"/>
          </ac:grpSpMkLst>
        </pc:grpChg>
        <pc:picChg chg="mod">
          <ac:chgData name="ELIECER AGUILAR" userId="74647e9a-befb-41cd-89cb-8ec268702c57" providerId="ADAL" clId="{9556C15D-E3BF-457F-A329-E354ECCC4B89}" dt="2022-12-03T18:50:32.990" v="291" actId="26606"/>
          <ac:picMkLst>
            <pc:docMk/>
            <pc:sldMk cId="2758324066" sldId="302"/>
            <ac:picMk id="6" creationId="{09F7A8A0-6982-4537-86CD-7EF41A553C6B}"/>
          </ac:picMkLst>
        </pc:picChg>
      </pc:sldChg>
      <pc:sldChg chg="addSp delSp modSp mod">
        <pc:chgData name="ELIECER AGUILAR" userId="74647e9a-befb-41cd-89cb-8ec268702c57" providerId="ADAL" clId="{9556C15D-E3BF-457F-A329-E354ECCC4B89}" dt="2022-12-03T18:58:40.264" v="292" actId="26606"/>
        <pc:sldMkLst>
          <pc:docMk/>
          <pc:sldMk cId="2351879771" sldId="303"/>
        </pc:sldMkLst>
        <pc:spChg chg="mod">
          <ac:chgData name="ELIECER AGUILAR" userId="74647e9a-befb-41cd-89cb-8ec268702c57" providerId="ADAL" clId="{9556C15D-E3BF-457F-A329-E354ECCC4B89}" dt="2022-12-03T18:58:40.264" v="292" actId="26606"/>
          <ac:spMkLst>
            <pc:docMk/>
            <pc:sldMk cId="2351879771" sldId="303"/>
            <ac:spMk id="2" creationId="{BC881260-CA3D-49B5-BEDC-2E7001A83700}"/>
          </ac:spMkLst>
        </pc:spChg>
        <pc:spChg chg="del">
          <ac:chgData name="ELIECER AGUILAR" userId="74647e9a-befb-41cd-89cb-8ec268702c57" providerId="ADAL" clId="{9556C15D-E3BF-457F-A329-E354ECCC4B89}" dt="2022-12-03T18:58:40.264" v="292" actId="26606"/>
          <ac:spMkLst>
            <pc:docMk/>
            <pc:sldMk cId="2351879771" sldId="303"/>
            <ac:spMk id="8" creationId="{88294908-8B00-4F58-BBBA-20F71A40AA9E}"/>
          </ac:spMkLst>
        </pc:spChg>
        <pc:spChg chg="del">
          <ac:chgData name="ELIECER AGUILAR" userId="74647e9a-befb-41cd-89cb-8ec268702c57" providerId="ADAL" clId="{9556C15D-E3BF-457F-A329-E354ECCC4B89}" dt="2022-12-03T18:58:40.264" v="292" actId="26606"/>
          <ac:spMkLst>
            <pc:docMk/>
            <pc:sldMk cId="2351879771" sldId="303"/>
            <ac:spMk id="10" creationId="{4364C879-1404-4203-8E9D-CC5DE0A621A2}"/>
          </ac:spMkLst>
        </pc:spChg>
        <pc:spChg chg="del">
          <ac:chgData name="ELIECER AGUILAR" userId="74647e9a-befb-41cd-89cb-8ec268702c57" providerId="ADAL" clId="{9556C15D-E3BF-457F-A329-E354ECCC4B89}" dt="2022-12-03T18:58:40.264" v="292" actId="26606"/>
          <ac:spMkLst>
            <pc:docMk/>
            <pc:sldMk cId="2351879771" sldId="303"/>
            <ac:spMk id="12" creationId="{84617302-4B0D-4351-A6BB-6F0930D943AC}"/>
          </ac:spMkLst>
        </pc:spChg>
        <pc:spChg chg="del">
          <ac:chgData name="ELIECER AGUILAR" userId="74647e9a-befb-41cd-89cb-8ec268702c57" providerId="ADAL" clId="{9556C15D-E3BF-457F-A329-E354ECCC4B89}" dt="2022-12-03T18:58:40.264" v="292" actId="26606"/>
          <ac:spMkLst>
            <pc:docMk/>
            <pc:sldMk cId="2351879771" sldId="303"/>
            <ac:spMk id="14" creationId="{DA2C7802-C2E0-4218-8F89-8DD7CCD2CD1C}"/>
          </ac:spMkLst>
        </pc:spChg>
        <pc:spChg chg="del">
          <ac:chgData name="ELIECER AGUILAR" userId="74647e9a-befb-41cd-89cb-8ec268702c57" providerId="ADAL" clId="{9556C15D-E3BF-457F-A329-E354ECCC4B89}" dt="2022-12-03T18:58:40.264" v="292" actId="26606"/>
          <ac:spMkLst>
            <pc:docMk/>
            <pc:sldMk cId="2351879771" sldId="303"/>
            <ac:spMk id="16" creationId="{A6D7111A-21E5-4EE9-8A78-10E5530F0116}"/>
          </ac:spMkLst>
        </pc:spChg>
        <pc:spChg chg="del">
          <ac:chgData name="ELIECER AGUILAR" userId="74647e9a-befb-41cd-89cb-8ec268702c57" providerId="ADAL" clId="{9556C15D-E3BF-457F-A329-E354ECCC4B89}" dt="2022-12-03T18:58:40.264" v="292" actId="26606"/>
          <ac:spMkLst>
            <pc:docMk/>
            <pc:sldMk cId="2351879771" sldId="303"/>
            <ac:spMk id="18" creationId="{A3969E80-A77B-49FC-9122-D89AFD5EE118}"/>
          </ac:spMkLst>
        </pc:spChg>
        <pc:spChg chg="del">
          <ac:chgData name="ELIECER AGUILAR" userId="74647e9a-befb-41cd-89cb-8ec268702c57" providerId="ADAL" clId="{9556C15D-E3BF-457F-A329-E354ECCC4B89}" dt="2022-12-03T18:58:40.264" v="292" actId="26606"/>
          <ac:spMkLst>
            <pc:docMk/>
            <pc:sldMk cId="2351879771" sldId="303"/>
            <ac:spMk id="20" creationId="{1849CA57-76BD-4CF2-80BA-D7A46A01B7B1}"/>
          </ac:spMkLst>
        </pc:spChg>
        <pc:spChg chg="del">
          <ac:chgData name="ELIECER AGUILAR" userId="74647e9a-befb-41cd-89cb-8ec268702c57" providerId="ADAL" clId="{9556C15D-E3BF-457F-A329-E354ECCC4B89}" dt="2022-12-03T18:58:40.264" v="292" actId="26606"/>
          <ac:spMkLst>
            <pc:docMk/>
            <pc:sldMk cId="2351879771" sldId="303"/>
            <ac:spMk id="22" creationId="{35E9085E-E730-4768-83D4-6CB7E9897153}"/>
          </ac:spMkLst>
        </pc:spChg>
        <pc:spChg chg="del">
          <ac:chgData name="ELIECER AGUILAR" userId="74647e9a-befb-41cd-89cb-8ec268702c57" providerId="ADAL" clId="{9556C15D-E3BF-457F-A329-E354ECCC4B89}" dt="2022-12-03T18:58:40.264" v="292" actId="26606"/>
          <ac:spMkLst>
            <pc:docMk/>
            <pc:sldMk cId="2351879771" sldId="303"/>
            <ac:spMk id="24" creationId="{973272FE-A474-4CAE-8CA2-BCC8B476C3F4}"/>
          </ac:spMkLst>
        </pc:spChg>
        <pc:spChg chg="del">
          <ac:chgData name="ELIECER AGUILAR" userId="74647e9a-befb-41cd-89cb-8ec268702c57" providerId="ADAL" clId="{9556C15D-E3BF-457F-A329-E354ECCC4B89}" dt="2022-12-03T18:58:40.264" v="292" actId="26606"/>
          <ac:spMkLst>
            <pc:docMk/>
            <pc:sldMk cId="2351879771" sldId="303"/>
            <ac:spMk id="26" creationId="{E07981EA-05A6-437C-88D7-B377B92B031D}"/>
          </ac:spMkLst>
        </pc:spChg>
        <pc:spChg chg="del">
          <ac:chgData name="ELIECER AGUILAR" userId="74647e9a-befb-41cd-89cb-8ec268702c57" providerId="ADAL" clId="{9556C15D-E3BF-457F-A329-E354ECCC4B89}" dt="2022-12-03T18:58:40.264" v="292" actId="26606"/>
          <ac:spMkLst>
            <pc:docMk/>
            <pc:sldMk cId="2351879771" sldId="303"/>
            <ac:spMk id="28" creationId="{15E3C750-986E-4769-B1AE-49289FBEE757}"/>
          </ac:spMkLst>
        </pc:spChg>
        <pc:spChg chg="add">
          <ac:chgData name="ELIECER AGUILAR" userId="74647e9a-befb-41cd-89cb-8ec268702c57" providerId="ADAL" clId="{9556C15D-E3BF-457F-A329-E354ECCC4B89}" dt="2022-12-03T18:58:40.264" v="292" actId="26606"/>
          <ac:spMkLst>
            <pc:docMk/>
            <pc:sldMk cId="2351879771" sldId="303"/>
            <ac:spMk id="35" creationId="{FB5B0058-AF13-4859-B429-4EDDE2A26F7F}"/>
          </ac:spMkLst>
        </pc:spChg>
        <pc:spChg chg="add">
          <ac:chgData name="ELIECER AGUILAR" userId="74647e9a-befb-41cd-89cb-8ec268702c57" providerId="ADAL" clId="{9556C15D-E3BF-457F-A329-E354ECCC4B89}" dt="2022-12-03T18:58:40.264" v="292" actId="26606"/>
          <ac:spMkLst>
            <pc:docMk/>
            <pc:sldMk cId="2351879771" sldId="303"/>
            <ac:spMk id="37" creationId="{D84C2E9E-0B5D-4B5F-9A1F-70EBDCE39034}"/>
          </ac:spMkLst>
        </pc:spChg>
        <pc:picChg chg="add">
          <ac:chgData name="ELIECER AGUILAR" userId="74647e9a-befb-41cd-89cb-8ec268702c57" providerId="ADAL" clId="{9556C15D-E3BF-457F-A329-E354ECCC4B89}" dt="2022-12-03T18:58:40.264" v="292" actId="26606"/>
          <ac:picMkLst>
            <pc:docMk/>
            <pc:sldMk cId="2351879771" sldId="303"/>
            <ac:picMk id="32" creationId="{E87FE021-4382-1316-0C77-B5DD92BD77AD}"/>
          </ac:picMkLst>
        </pc:picChg>
      </pc:sldChg>
      <pc:sldChg chg="addSp delSp modSp mod">
        <pc:chgData name="ELIECER AGUILAR" userId="74647e9a-befb-41cd-89cb-8ec268702c57" providerId="ADAL" clId="{9556C15D-E3BF-457F-A329-E354ECCC4B89}" dt="2022-12-03T18:59:07.613" v="295" actId="26606"/>
        <pc:sldMkLst>
          <pc:docMk/>
          <pc:sldMk cId="1435544393" sldId="304"/>
        </pc:sldMkLst>
        <pc:spChg chg="mod">
          <ac:chgData name="ELIECER AGUILAR" userId="74647e9a-befb-41cd-89cb-8ec268702c57" providerId="ADAL" clId="{9556C15D-E3BF-457F-A329-E354ECCC4B89}" dt="2022-12-03T18:59:07.613" v="295" actId="26606"/>
          <ac:spMkLst>
            <pc:docMk/>
            <pc:sldMk cId="1435544393" sldId="304"/>
            <ac:spMk id="2" creationId="{DBD3446B-C4BF-476C-9CDF-70D2AB3A2B96}"/>
          </ac:spMkLst>
        </pc:spChg>
        <pc:spChg chg="mod ord">
          <ac:chgData name="ELIECER AGUILAR" userId="74647e9a-befb-41cd-89cb-8ec268702c57" providerId="ADAL" clId="{9556C15D-E3BF-457F-A329-E354ECCC4B89}" dt="2022-12-03T18:59:07.613" v="295" actId="26606"/>
          <ac:spMkLst>
            <pc:docMk/>
            <pc:sldMk cId="1435544393" sldId="304"/>
            <ac:spMk id="3" creationId="{E5383C27-2423-4003-A482-DE4C9F8A5E2F}"/>
          </ac:spMkLst>
        </pc:spChg>
        <pc:spChg chg="add del">
          <ac:chgData name="ELIECER AGUILAR" userId="74647e9a-befb-41cd-89cb-8ec268702c57" providerId="ADAL" clId="{9556C15D-E3BF-457F-A329-E354ECCC4B89}" dt="2022-12-03T18:59:07.613" v="295" actId="26606"/>
          <ac:spMkLst>
            <pc:docMk/>
            <pc:sldMk cId="1435544393" sldId="304"/>
            <ac:spMk id="9" creationId="{32AEEBC8-9D30-42EF-95F2-386C2653FBF0}"/>
          </ac:spMkLst>
        </pc:spChg>
        <pc:spChg chg="add del">
          <ac:chgData name="ELIECER AGUILAR" userId="74647e9a-befb-41cd-89cb-8ec268702c57" providerId="ADAL" clId="{9556C15D-E3BF-457F-A329-E354ECCC4B89}" dt="2022-12-03T18:59:07.613" v="295" actId="26606"/>
          <ac:spMkLst>
            <pc:docMk/>
            <pc:sldMk cId="1435544393" sldId="304"/>
            <ac:spMk id="11" creationId="{2E92FA66-67D7-4CB4-94D3-E643A9AD4757}"/>
          </ac:spMkLst>
        </pc:spChg>
        <pc:spChg chg="add del">
          <ac:chgData name="ELIECER AGUILAR" userId="74647e9a-befb-41cd-89cb-8ec268702c57" providerId="ADAL" clId="{9556C15D-E3BF-457F-A329-E354ECCC4B89}" dt="2022-12-03T18:59:07.594" v="294" actId="26606"/>
          <ac:spMkLst>
            <pc:docMk/>
            <pc:sldMk cId="1435544393" sldId="304"/>
            <ac:spMk id="16" creationId="{E8A8EAB8-D2FF-444D-B34B-7D32F106AD0E}"/>
          </ac:spMkLst>
        </pc:spChg>
        <pc:spChg chg="add del">
          <ac:chgData name="ELIECER AGUILAR" userId="74647e9a-befb-41cd-89cb-8ec268702c57" providerId="ADAL" clId="{9556C15D-E3BF-457F-A329-E354ECCC4B89}" dt="2022-12-03T18:59:07.594" v="294" actId="26606"/>
          <ac:spMkLst>
            <pc:docMk/>
            <pc:sldMk cId="1435544393" sldId="304"/>
            <ac:spMk id="18" creationId="{C61F2F60-14E3-4196-B7CE-175E46F04481}"/>
          </ac:spMkLst>
        </pc:spChg>
        <pc:spChg chg="add">
          <ac:chgData name="ELIECER AGUILAR" userId="74647e9a-befb-41cd-89cb-8ec268702c57" providerId="ADAL" clId="{9556C15D-E3BF-457F-A329-E354ECCC4B89}" dt="2022-12-03T18:59:07.613" v="295" actId="26606"/>
          <ac:spMkLst>
            <pc:docMk/>
            <pc:sldMk cId="1435544393" sldId="304"/>
            <ac:spMk id="21" creationId="{73AD41DB-DF9F-49BC-85AE-6AB1840AD517}"/>
          </ac:spMkLst>
        </pc:spChg>
        <pc:grpChg chg="add">
          <ac:chgData name="ELIECER AGUILAR" userId="74647e9a-befb-41cd-89cb-8ec268702c57" providerId="ADAL" clId="{9556C15D-E3BF-457F-A329-E354ECCC4B89}" dt="2022-12-03T18:59:07.613" v="295" actId="26606"/>
          <ac:grpSpMkLst>
            <pc:docMk/>
            <pc:sldMk cId="1435544393" sldId="304"/>
            <ac:grpSpMk id="22" creationId="{A4AE1828-51FD-4AD7-BCF6-9AF5C696CE5D}"/>
          </ac:grpSpMkLst>
        </pc:grpChg>
        <pc:picChg chg="mod">
          <ac:chgData name="ELIECER AGUILAR" userId="74647e9a-befb-41cd-89cb-8ec268702c57" providerId="ADAL" clId="{9556C15D-E3BF-457F-A329-E354ECCC4B89}" dt="2022-12-03T18:59:07.613" v="295" actId="26606"/>
          <ac:picMkLst>
            <pc:docMk/>
            <pc:sldMk cId="1435544393" sldId="304"/>
            <ac:picMk id="4" creationId="{FAD4C3CE-6CD6-47B6-B0A6-9101B5E14065}"/>
          </ac:picMkLst>
        </pc:picChg>
      </pc:sldChg>
      <pc:sldChg chg="addSp delSp modSp mod">
        <pc:chgData name="ELIECER AGUILAR" userId="74647e9a-befb-41cd-89cb-8ec268702c57" providerId="ADAL" clId="{9556C15D-E3BF-457F-A329-E354ECCC4B89}" dt="2022-12-03T18:59:36.465" v="296" actId="26606"/>
        <pc:sldMkLst>
          <pc:docMk/>
          <pc:sldMk cId="596209064" sldId="305"/>
        </pc:sldMkLst>
        <pc:spChg chg="mod">
          <ac:chgData name="ELIECER AGUILAR" userId="74647e9a-befb-41cd-89cb-8ec268702c57" providerId="ADAL" clId="{9556C15D-E3BF-457F-A329-E354ECCC4B89}" dt="2022-12-03T18:59:36.465" v="296" actId="26606"/>
          <ac:spMkLst>
            <pc:docMk/>
            <pc:sldMk cId="596209064" sldId="305"/>
            <ac:spMk id="2" creationId="{4F051FC7-5CF2-40AF-8DB1-32CAD10ED68B}"/>
          </ac:spMkLst>
        </pc:spChg>
        <pc:spChg chg="mod">
          <ac:chgData name="ELIECER AGUILAR" userId="74647e9a-befb-41cd-89cb-8ec268702c57" providerId="ADAL" clId="{9556C15D-E3BF-457F-A329-E354ECCC4B89}" dt="2022-12-03T18:59:36.465" v="296" actId="26606"/>
          <ac:spMkLst>
            <pc:docMk/>
            <pc:sldMk cId="596209064" sldId="305"/>
            <ac:spMk id="3" creationId="{9F64A5FA-D109-4779-A41C-7D0C2646F0A3}"/>
          </ac:spMkLst>
        </pc:spChg>
        <pc:spChg chg="del">
          <ac:chgData name="ELIECER AGUILAR" userId="74647e9a-befb-41cd-89cb-8ec268702c57" providerId="ADAL" clId="{9556C15D-E3BF-457F-A329-E354ECCC4B89}" dt="2022-12-03T18:59:36.465" v="296" actId="26606"/>
          <ac:spMkLst>
            <pc:docMk/>
            <pc:sldMk cId="596209064" sldId="305"/>
            <ac:spMk id="9" creationId="{2B97F24A-32CE-4C1C-A50D-3016B394DCFB}"/>
          </ac:spMkLst>
        </pc:spChg>
        <pc:spChg chg="del">
          <ac:chgData name="ELIECER AGUILAR" userId="74647e9a-befb-41cd-89cb-8ec268702c57" providerId="ADAL" clId="{9556C15D-E3BF-457F-A329-E354ECCC4B89}" dt="2022-12-03T18:59:36.465" v="296" actId="26606"/>
          <ac:spMkLst>
            <pc:docMk/>
            <pc:sldMk cId="596209064" sldId="305"/>
            <ac:spMk id="11" creationId="{CD8B4F24-440B-49E9-B85D-733523DC064B}"/>
          </ac:spMkLst>
        </pc:spChg>
        <pc:spChg chg="add">
          <ac:chgData name="ELIECER AGUILAR" userId="74647e9a-befb-41cd-89cb-8ec268702c57" providerId="ADAL" clId="{9556C15D-E3BF-457F-A329-E354ECCC4B89}" dt="2022-12-03T18:59:36.465" v="296" actId="26606"/>
          <ac:spMkLst>
            <pc:docMk/>
            <pc:sldMk cId="596209064" sldId="305"/>
            <ac:spMk id="16" creationId="{FB5B0058-AF13-4859-B429-4EDDE2A26F7F}"/>
          </ac:spMkLst>
        </pc:spChg>
        <pc:spChg chg="add">
          <ac:chgData name="ELIECER AGUILAR" userId="74647e9a-befb-41cd-89cb-8ec268702c57" providerId="ADAL" clId="{9556C15D-E3BF-457F-A329-E354ECCC4B89}" dt="2022-12-03T18:59:36.465" v="296" actId="26606"/>
          <ac:spMkLst>
            <pc:docMk/>
            <pc:sldMk cId="596209064" sldId="305"/>
            <ac:spMk id="18" creationId="{D84C2E9E-0B5D-4B5F-9A1F-70EBDCE39034}"/>
          </ac:spMkLst>
        </pc:spChg>
        <pc:spChg chg="add">
          <ac:chgData name="ELIECER AGUILAR" userId="74647e9a-befb-41cd-89cb-8ec268702c57" providerId="ADAL" clId="{9556C15D-E3BF-457F-A329-E354ECCC4B89}" dt="2022-12-03T18:59:36.465" v="296" actId="26606"/>
          <ac:spMkLst>
            <pc:docMk/>
            <pc:sldMk cId="596209064" sldId="305"/>
            <ac:spMk id="20" creationId="{EF36B2BE-65F4-46E3-AFDD-A9AE9E885071}"/>
          </ac:spMkLst>
        </pc:spChg>
        <pc:picChg chg="mod">
          <ac:chgData name="ELIECER AGUILAR" userId="74647e9a-befb-41cd-89cb-8ec268702c57" providerId="ADAL" clId="{9556C15D-E3BF-457F-A329-E354ECCC4B89}" dt="2022-12-03T18:59:36.465" v="296" actId="26606"/>
          <ac:picMkLst>
            <pc:docMk/>
            <pc:sldMk cId="596209064" sldId="305"/>
            <ac:picMk id="4" creationId="{618E050B-AA54-4C30-A452-187E496E9E3E}"/>
          </ac:picMkLst>
        </pc:picChg>
      </pc:sldChg>
      <pc:sldChg chg="addSp delSp modSp mod">
        <pc:chgData name="ELIECER AGUILAR" userId="74647e9a-befb-41cd-89cb-8ec268702c57" providerId="ADAL" clId="{9556C15D-E3BF-457F-A329-E354ECCC4B89}" dt="2022-12-03T18:59:51.400" v="297" actId="26606"/>
        <pc:sldMkLst>
          <pc:docMk/>
          <pc:sldMk cId="2349685415" sldId="306"/>
        </pc:sldMkLst>
        <pc:spChg chg="mod">
          <ac:chgData name="ELIECER AGUILAR" userId="74647e9a-befb-41cd-89cb-8ec268702c57" providerId="ADAL" clId="{9556C15D-E3BF-457F-A329-E354ECCC4B89}" dt="2022-12-03T18:59:51.400" v="297" actId="26606"/>
          <ac:spMkLst>
            <pc:docMk/>
            <pc:sldMk cId="2349685415" sldId="306"/>
            <ac:spMk id="2" creationId="{B3507724-E524-4076-AFB6-8F6513CA5588}"/>
          </ac:spMkLst>
        </pc:spChg>
        <pc:spChg chg="mod">
          <ac:chgData name="ELIECER AGUILAR" userId="74647e9a-befb-41cd-89cb-8ec268702c57" providerId="ADAL" clId="{9556C15D-E3BF-457F-A329-E354ECCC4B89}" dt="2022-12-03T18:59:51.400" v="297" actId="26606"/>
          <ac:spMkLst>
            <pc:docMk/>
            <pc:sldMk cId="2349685415" sldId="306"/>
            <ac:spMk id="3" creationId="{4B8BFDC0-E4CA-41C6-A0D3-BEF1E1E33F57}"/>
          </ac:spMkLst>
        </pc:spChg>
        <pc:spChg chg="del">
          <ac:chgData name="ELIECER AGUILAR" userId="74647e9a-befb-41cd-89cb-8ec268702c57" providerId="ADAL" clId="{9556C15D-E3BF-457F-A329-E354ECCC4B89}" dt="2022-12-03T18:59:51.400" v="297" actId="26606"/>
          <ac:spMkLst>
            <pc:docMk/>
            <pc:sldMk cId="2349685415" sldId="306"/>
            <ac:spMk id="8" creationId="{2B566528-1B12-4246-9431-5C2D7D081168}"/>
          </ac:spMkLst>
        </pc:spChg>
        <pc:spChg chg="del">
          <ac:chgData name="ELIECER AGUILAR" userId="74647e9a-befb-41cd-89cb-8ec268702c57" providerId="ADAL" clId="{9556C15D-E3BF-457F-A329-E354ECCC4B89}" dt="2022-12-03T18:59:51.400" v="297" actId="26606"/>
          <ac:spMkLst>
            <pc:docMk/>
            <pc:sldMk cId="2349685415" sldId="306"/>
            <ac:spMk id="10" creationId="{2E80C965-DB6D-4F81-9E9E-B027384D0BD6}"/>
          </ac:spMkLst>
        </pc:spChg>
        <pc:spChg chg="del">
          <ac:chgData name="ELIECER AGUILAR" userId="74647e9a-befb-41cd-89cb-8ec268702c57" providerId="ADAL" clId="{9556C15D-E3BF-457F-A329-E354ECCC4B89}" dt="2022-12-03T18:59:51.400" v="297" actId="26606"/>
          <ac:spMkLst>
            <pc:docMk/>
            <pc:sldMk cId="2349685415" sldId="306"/>
            <ac:spMk id="12" creationId="{A580F890-B085-4E95-96AA-55AEBEC5CE6E}"/>
          </ac:spMkLst>
        </pc:spChg>
        <pc:spChg chg="del">
          <ac:chgData name="ELIECER AGUILAR" userId="74647e9a-befb-41cd-89cb-8ec268702c57" providerId="ADAL" clId="{9556C15D-E3BF-457F-A329-E354ECCC4B89}" dt="2022-12-03T18:59:51.400" v="297" actId="26606"/>
          <ac:spMkLst>
            <pc:docMk/>
            <pc:sldMk cId="2349685415" sldId="306"/>
            <ac:spMk id="14" creationId="{D3F51FEB-38FB-4F6C-9F7B-2F2AFAB65463}"/>
          </ac:spMkLst>
        </pc:spChg>
        <pc:spChg chg="del">
          <ac:chgData name="ELIECER AGUILAR" userId="74647e9a-befb-41cd-89cb-8ec268702c57" providerId="ADAL" clId="{9556C15D-E3BF-457F-A329-E354ECCC4B89}" dt="2022-12-03T18:59:51.400" v="297" actId="26606"/>
          <ac:spMkLst>
            <pc:docMk/>
            <pc:sldMk cId="2349685415" sldId="306"/>
            <ac:spMk id="16" creationId="{1E547BA6-BAE0-43BB-A7CA-60F69CE252F0}"/>
          </ac:spMkLst>
        </pc:spChg>
        <pc:spChg chg="add">
          <ac:chgData name="ELIECER AGUILAR" userId="74647e9a-befb-41cd-89cb-8ec268702c57" providerId="ADAL" clId="{9556C15D-E3BF-457F-A329-E354ECCC4B89}" dt="2022-12-03T18:59:51.400" v="297" actId="26606"/>
          <ac:spMkLst>
            <pc:docMk/>
            <pc:sldMk cId="2349685415" sldId="306"/>
            <ac:spMk id="21" creationId="{A7AE9375-4664-4DB2-922D-2782A6E439AC}"/>
          </ac:spMkLst>
        </pc:spChg>
        <pc:spChg chg="add">
          <ac:chgData name="ELIECER AGUILAR" userId="74647e9a-befb-41cd-89cb-8ec268702c57" providerId="ADAL" clId="{9556C15D-E3BF-457F-A329-E354ECCC4B89}" dt="2022-12-03T18:59:51.400" v="297" actId="26606"/>
          <ac:spMkLst>
            <pc:docMk/>
            <pc:sldMk cId="2349685415" sldId="306"/>
            <ac:spMk id="25" creationId="{9DD005C1-8C51-42D6-9BEE-B9B83849743D}"/>
          </ac:spMkLst>
        </pc:spChg>
        <pc:cxnChg chg="add">
          <ac:chgData name="ELIECER AGUILAR" userId="74647e9a-befb-41cd-89cb-8ec268702c57" providerId="ADAL" clId="{9556C15D-E3BF-457F-A329-E354ECCC4B89}" dt="2022-12-03T18:59:51.400" v="297" actId="26606"/>
          <ac:cxnSpMkLst>
            <pc:docMk/>
            <pc:sldMk cId="2349685415" sldId="306"/>
            <ac:cxnSpMk id="23" creationId="{EE504C98-6397-41C1-A8D8-2D9C4ED307E0}"/>
          </ac:cxnSpMkLst>
        </pc:cxnChg>
      </pc:sldChg>
      <pc:sldChg chg="addSp delSp modSp mod addAnim delAnim setClrOvrMap">
        <pc:chgData name="ELIECER AGUILAR" userId="74647e9a-befb-41cd-89cb-8ec268702c57" providerId="ADAL" clId="{9556C15D-E3BF-457F-A329-E354ECCC4B89}" dt="2022-12-03T19:00:21.053" v="311" actId="26606"/>
        <pc:sldMkLst>
          <pc:docMk/>
          <pc:sldMk cId="2858513982" sldId="307"/>
        </pc:sldMkLst>
        <pc:spChg chg="mod">
          <ac:chgData name="ELIECER AGUILAR" userId="74647e9a-befb-41cd-89cb-8ec268702c57" providerId="ADAL" clId="{9556C15D-E3BF-457F-A329-E354ECCC4B89}" dt="2022-12-03T19:00:21.053" v="311" actId="26606"/>
          <ac:spMkLst>
            <pc:docMk/>
            <pc:sldMk cId="2858513982" sldId="307"/>
            <ac:spMk id="2" creationId="{49BD7F08-66AB-4B1B-B3EB-C0A30F12DE19}"/>
          </ac:spMkLst>
        </pc:spChg>
        <pc:spChg chg="mod ord">
          <ac:chgData name="ELIECER AGUILAR" userId="74647e9a-befb-41cd-89cb-8ec268702c57" providerId="ADAL" clId="{9556C15D-E3BF-457F-A329-E354ECCC4B89}" dt="2022-12-03T19:00:21.053" v="311" actId="26606"/>
          <ac:spMkLst>
            <pc:docMk/>
            <pc:sldMk cId="2858513982" sldId="307"/>
            <ac:spMk id="3" creationId="{9169433E-320C-4BD9-9EDD-54D37B38D18A}"/>
          </ac:spMkLst>
        </pc:spChg>
        <pc:spChg chg="add del">
          <ac:chgData name="ELIECER AGUILAR" userId="74647e9a-befb-41cd-89cb-8ec268702c57" providerId="ADAL" clId="{9556C15D-E3BF-457F-A329-E354ECCC4B89}" dt="2022-12-03T19:00:21.053" v="311" actId="26606"/>
          <ac:spMkLst>
            <pc:docMk/>
            <pc:sldMk cId="2858513982" sldId="307"/>
            <ac:spMk id="10" creationId="{C4879EFC-8E62-4E00-973C-C45EE9EC676D}"/>
          </ac:spMkLst>
        </pc:spChg>
        <pc:spChg chg="add del">
          <ac:chgData name="ELIECER AGUILAR" userId="74647e9a-befb-41cd-89cb-8ec268702c57" providerId="ADAL" clId="{9556C15D-E3BF-457F-A329-E354ECCC4B89}" dt="2022-12-03T19:00:21.053" v="311" actId="26606"/>
          <ac:spMkLst>
            <pc:docMk/>
            <pc:sldMk cId="2858513982" sldId="307"/>
            <ac:spMk id="12" creationId="{D6A9C53F-5F90-40A5-8C85-5412D39C8C68}"/>
          </ac:spMkLst>
        </pc:spChg>
        <pc:spChg chg="add del">
          <ac:chgData name="ELIECER AGUILAR" userId="74647e9a-befb-41cd-89cb-8ec268702c57" providerId="ADAL" clId="{9556C15D-E3BF-457F-A329-E354ECCC4B89}" dt="2022-12-03T19:00:02.672" v="299" actId="26606"/>
          <ac:spMkLst>
            <pc:docMk/>
            <pc:sldMk cId="2858513982" sldId="307"/>
            <ac:spMk id="17" creationId="{A7AE9375-4664-4DB2-922D-2782A6E439AC}"/>
          </ac:spMkLst>
        </pc:spChg>
        <pc:spChg chg="add del">
          <ac:chgData name="ELIECER AGUILAR" userId="74647e9a-befb-41cd-89cb-8ec268702c57" providerId="ADAL" clId="{9556C15D-E3BF-457F-A329-E354ECCC4B89}" dt="2022-12-03T19:00:02.672" v="299" actId="26606"/>
          <ac:spMkLst>
            <pc:docMk/>
            <pc:sldMk cId="2858513982" sldId="307"/>
            <ac:spMk id="21" creationId="{C87417AF-190E-4D6E-AFA6-7D3E84B0B430}"/>
          </ac:spMkLst>
        </pc:spChg>
        <pc:spChg chg="add del">
          <ac:chgData name="ELIECER AGUILAR" userId="74647e9a-befb-41cd-89cb-8ec268702c57" providerId="ADAL" clId="{9556C15D-E3BF-457F-A329-E354ECCC4B89}" dt="2022-12-03T19:00:02.672" v="299" actId="26606"/>
          <ac:spMkLst>
            <pc:docMk/>
            <pc:sldMk cId="2858513982" sldId="307"/>
            <ac:spMk id="23" creationId="{80B30ED8-273E-4C07-8568-2FE5CC5C483D}"/>
          </ac:spMkLst>
        </pc:spChg>
        <pc:spChg chg="add del">
          <ac:chgData name="ELIECER AGUILAR" userId="74647e9a-befb-41cd-89cb-8ec268702c57" providerId="ADAL" clId="{9556C15D-E3BF-457F-A329-E354ECCC4B89}" dt="2022-12-03T19:00:04.481" v="301" actId="26606"/>
          <ac:spMkLst>
            <pc:docMk/>
            <pc:sldMk cId="2858513982" sldId="307"/>
            <ac:spMk id="25" creationId="{C82BEF57-041E-4DE3-B65C-CBE71211B3DE}"/>
          </ac:spMkLst>
        </pc:spChg>
        <pc:spChg chg="add del">
          <ac:chgData name="ELIECER AGUILAR" userId="74647e9a-befb-41cd-89cb-8ec268702c57" providerId="ADAL" clId="{9556C15D-E3BF-457F-A329-E354ECCC4B89}" dt="2022-12-03T19:00:04.481" v="301" actId="26606"/>
          <ac:spMkLst>
            <pc:docMk/>
            <pc:sldMk cId="2858513982" sldId="307"/>
            <ac:spMk id="26" creationId="{489B7BFD-8F45-4093-AD9C-91B15B0503D9}"/>
          </ac:spMkLst>
        </pc:spChg>
        <pc:spChg chg="add del">
          <ac:chgData name="ELIECER AGUILAR" userId="74647e9a-befb-41cd-89cb-8ec268702c57" providerId="ADAL" clId="{9556C15D-E3BF-457F-A329-E354ECCC4B89}" dt="2022-12-03T19:00:04.481" v="301" actId="26606"/>
          <ac:spMkLst>
            <pc:docMk/>
            <pc:sldMk cId="2858513982" sldId="307"/>
            <ac:spMk id="27" creationId="{D9DFE8A5-DCEC-4A43-B613-D62AC8C5734F}"/>
          </ac:spMkLst>
        </pc:spChg>
        <pc:spChg chg="add del">
          <ac:chgData name="ELIECER AGUILAR" userId="74647e9a-befb-41cd-89cb-8ec268702c57" providerId="ADAL" clId="{9556C15D-E3BF-457F-A329-E354ECCC4B89}" dt="2022-12-03T19:00:04.481" v="301" actId="26606"/>
          <ac:spMkLst>
            <pc:docMk/>
            <pc:sldMk cId="2858513982" sldId="307"/>
            <ac:spMk id="28" creationId="{64856DF8-E786-4A2B-BCE9-1D3AA7C5D0A9}"/>
          </ac:spMkLst>
        </pc:spChg>
        <pc:spChg chg="add del">
          <ac:chgData name="ELIECER AGUILAR" userId="74647e9a-befb-41cd-89cb-8ec268702c57" providerId="ADAL" clId="{9556C15D-E3BF-457F-A329-E354ECCC4B89}" dt="2022-12-03T19:00:04.481" v="301" actId="26606"/>
          <ac:spMkLst>
            <pc:docMk/>
            <pc:sldMk cId="2858513982" sldId="307"/>
            <ac:spMk id="29" creationId="{45E0BF71-78CD-4FD9-BB54-48CD14158971}"/>
          </ac:spMkLst>
        </pc:spChg>
        <pc:spChg chg="add del">
          <ac:chgData name="ELIECER AGUILAR" userId="74647e9a-befb-41cd-89cb-8ec268702c57" providerId="ADAL" clId="{9556C15D-E3BF-457F-A329-E354ECCC4B89}" dt="2022-12-03T19:00:04.481" v="301" actId="26606"/>
          <ac:spMkLst>
            <pc:docMk/>
            <pc:sldMk cId="2858513982" sldId="307"/>
            <ac:spMk id="30" creationId="{E646A872-7F34-4E27-B0A7-9720177E374D}"/>
          </ac:spMkLst>
        </pc:spChg>
        <pc:spChg chg="add del">
          <ac:chgData name="ELIECER AGUILAR" userId="74647e9a-befb-41cd-89cb-8ec268702c57" providerId="ADAL" clId="{9556C15D-E3BF-457F-A329-E354ECCC4B89}" dt="2022-12-03T19:00:04.481" v="301" actId="26606"/>
          <ac:spMkLst>
            <pc:docMk/>
            <pc:sldMk cId="2858513982" sldId="307"/>
            <ac:spMk id="31" creationId="{26B7664A-BE61-4A65-B937-A31E08B8B9AD}"/>
          </ac:spMkLst>
        </pc:spChg>
        <pc:spChg chg="add del">
          <ac:chgData name="ELIECER AGUILAR" userId="74647e9a-befb-41cd-89cb-8ec268702c57" providerId="ADAL" clId="{9556C15D-E3BF-457F-A329-E354ECCC4B89}" dt="2022-12-03T19:00:04.481" v="301" actId="26606"/>
          <ac:spMkLst>
            <pc:docMk/>
            <pc:sldMk cId="2858513982" sldId="307"/>
            <ac:spMk id="32" creationId="{AE689860-A291-4B0F-AB65-421F8C20E2E1}"/>
          </ac:spMkLst>
        </pc:spChg>
        <pc:spChg chg="add del">
          <ac:chgData name="ELIECER AGUILAR" userId="74647e9a-befb-41cd-89cb-8ec268702c57" providerId="ADAL" clId="{9556C15D-E3BF-457F-A329-E354ECCC4B89}" dt="2022-12-03T19:00:04.481" v="301" actId="26606"/>
          <ac:spMkLst>
            <pc:docMk/>
            <pc:sldMk cId="2858513982" sldId="307"/>
            <ac:spMk id="33" creationId="{279CAF82-0ECF-42BE-8F37-F71941E5D410}"/>
          </ac:spMkLst>
        </pc:spChg>
        <pc:spChg chg="add del">
          <ac:chgData name="ELIECER AGUILAR" userId="74647e9a-befb-41cd-89cb-8ec268702c57" providerId="ADAL" clId="{9556C15D-E3BF-457F-A329-E354ECCC4B89}" dt="2022-12-03T19:00:04.481" v="301" actId="26606"/>
          <ac:spMkLst>
            <pc:docMk/>
            <pc:sldMk cId="2858513982" sldId="307"/>
            <ac:spMk id="35" creationId="{0AE773EE-DD7B-4F25-945A-3F59DEE680F9}"/>
          </ac:spMkLst>
        </pc:spChg>
        <pc:spChg chg="add del">
          <ac:chgData name="ELIECER AGUILAR" userId="74647e9a-befb-41cd-89cb-8ec268702c57" providerId="ADAL" clId="{9556C15D-E3BF-457F-A329-E354ECCC4B89}" dt="2022-12-03T19:00:12.918" v="305" actId="26606"/>
          <ac:spMkLst>
            <pc:docMk/>
            <pc:sldMk cId="2858513982" sldId="307"/>
            <ac:spMk id="39" creationId="{1AF05241-2204-496E-AD1F-68B31922BB4A}"/>
          </ac:spMkLst>
        </pc:spChg>
        <pc:spChg chg="add del">
          <ac:chgData name="ELIECER AGUILAR" userId="74647e9a-befb-41cd-89cb-8ec268702c57" providerId="ADAL" clId="{9556C15D-E3BF-457F-A329-E354ECCC4B89}" dt="2022-12-03T19:00:04.481" v="301" actId="26606"/>
          <ac:spMkLst>
            <pc:docMk/>
            <pc:sldMk cId="2858513982" sldId="307"/>
            <ac:spMk id="44" creationId="{033BC44A-0661-43B4-9C14-FD5963C226AE}"/>
          </ac:spMkLst>
        </pc:spChg>
        <pc:spChg chg="add del">
          <ac:chgData name="ELIECER AGUILAR" userId="74647e9a-befb-41cd-89cb-8ec268702c57" providerId="ADAL" clId="{9556C15D-E3BF-457F-A329-E354ECCC4B89}" dt="2022-12-03T19:00:04.481" v="301" actId="26606"/>
          <ac:spMkLst>
            <pc:docMk/>
            <pc:sldMk cId="2858513982" sldId="307"/>
            <ac:spMk id="46" creationId="{2A7F3B2F-8A53-4176-8D77-ECA28FF4D6EB}"/>
          </ac:spMkLst>
        </pc:spChg>
        <pc:spChg chg="add del">
          <ac:chgData name="ELIECER AGUILAR" userId="74647e9a-befb-41cd-89cb-8ec268702c57" providerId="ADAL" clId="{9556C15D-E3BF-457F-A329-E354ECCC4B89}" dt="2022-12-03T19:00:04.481" v="301" actId="26606"/>
          <ac:spMkLst>
            <pc:docMk/>
            <pc:sldMk cId="2858513982" sldId="307"/>
            <ac:spMk id="48" creationId="{87045360-A428-4E4B-989C-E4EF4D92037A}"/>
          </ac:spMkLst>
        </pc:spChg>
        <pc:spChg chg="add del">
          <ac:chgData name="ELIECER AGUILAR" userId="74647e9a-befb-41cd-89cb-8ec268702c57" providerId="ADAL" clId="{9556C15D-E3BF-457F-A329-E354ECCC4B89}" dt="2022-12-03T19:00:09.179" v="303" actId="26606"/>
          <ac:spMkLst>
            <pc:docMk/>
            <pc:sldMk cId="2858513982" sldId="307"/>
            <ac:spMk id="50" creationId="{5A0118C5-4F8D-4CF4-BADD-53FEACC6C42A}"/>
          </ac:spMkLst>
        </pc:spChg>
        <pc:spChg chg="add del">
          <ac:chgData name="ELIECER AGUILAR" userId="74647e9a-befb-41cd-89cb-8ec268702c57" providerId="ADAL" clId="{9556C15D-E3BF-457F-A329-E354ECCC4B89}" dt="2022-12-03T19:00:09.179" v="303" actId="26606"/>
          <ac:spMkLst>
            <pc:docMk/>
            <pc:sldMk cId="2858513982" sldId="307"/>
            <ac:spMk id="51" creationId="{037C701E-5151-4086-9CF2-7F44AA38A6F5}"/>
          </ac:spMkLst>
        </pc:spChg>
        <pc:spChg chg="add del">
          <ac:chgData name="ELIECER AGUILAR" userId="74647e9a-befb-41cd-89cb-8ec268702c57" providerId="ADAL" clId="{9556C15D-E3BF-457F-A329-E354ECCC4B89}" dt="2022-12-03T19:00:09.179" v="303" actId="26606"/>
          <ac:spMkLst>
            <pc:docMk/>
            <pc:sldMk cId="2858513982" sldId="307"/>
            <ac:spMk id="52" creationId="{E656C08E-A84B-4C76-9D3B-46237B5A9751}"/>
          </ac:spMkLst>
        </pc:spChg>
        <pc:spChg chg="add del">
          <ac:chgData name="ELIECER AGUILAR" userId="74647e9a-befb-41cd-89cb-8ec268702c57" providerId="ADAL" clId="{9556C15D-E3BF-457F-A329-E354ECCC4B89}" dt="2022-12-03T19:00:12.918" v="305" actId="26606"/>
          <ac:spMkLst>
            <pc:docMk/>
            <pc:sldMk cId="2858513982" sldId="307"/>
            <ac:spMk id="65" creationId="{3A397E3E-B90C-4D82-BAAA-36F7AC6A4565}"/>
          </ac:spMkLst>
        </pc:spChg>
        <pc:spChg chg="add del">
          <ac:chgData name="ELIECER AGUILAR" userId="74647e9a-befb-41cd-89cb-8ec268702c57" providerId="ADAL" clId="{9556C15D-E3BF-457F-A329-E354ECCC4B89}" dt="2022-12-03T19:00:12.918" v="305" actId="26606"/>
          <ac:spMkLst>
            <pc:docMk/>
            <pc:sldMk cId="2858513982" sldId="307"/>
            <ac:spMk id="74" creationId="{BE1E800F-93B7-4AB7-B63A-E4C4E9C2C392}"/>
          </ac:spMkLst>
        </pc:spChg>
        <pc:spChg chg="add del">
          <ac:chgData name="ELIECER AGUILAR" userId="74647e9a-befb-41cd-89cb-8ec268702c57" providerId="ADAL" clId="{9556C15D-E3BF-457F-A329-E354ECCC4B89}" dt="2022-12-03T19:00:12.918" v="305" actId="26606"/>
          <ac:spMkLst>
            <pc:docMk/>
            <pc:sldMk cId="2858513982" sldId="307"/>
            <ac:spMk id="75" creationId="{A2B5CBEA-F125-49B6-8335-227C325B112B}"/>
          </ac:spMkLst>
        </pc:spChg>
        <pc:spChg chg="add del">
          <ac:chgData name="ELIECER AGUILAR" userId="74647e9a-befb-41cd-89cb-8ec268702c57" providerId="ADAL" clId="{9556C15D-E3BF-457F-A329-E354ECCC4B89}" dt="2022-12-03T19:00:12.918" v="305" actId="26606"/>
          <ac:spMkLst>
            <pc:docMk/>
            <pc:sldMk cId="2858513982" sldId="307"/>
            <ac:spMk id="76" creationId="{A1A59942-B6FE-4CF6-8242-F6EE3231B8CB}"/>
          </ac:spMkLst>
        </pc:spChg>
        <pc:spChg chg="add del">
          <ac:chgData name="ELIECER AGUILAR" userId="74647e9a-befb-41cd-89cb-8ec268702c57" providerId="ADAL" clId="{9556C15D-E3BF-457F-A329-E354ECCC4B89}" dt="2022-12-03T19:00:12.918" v="305" actId="26606"/>
          <ac:spMkLst>
            <pc:docMk/>
            <pc:sldMk cId="2858513982" sldId="307"/>
            <ac:spMk id="77" creationId="{F2D9628C-9189-4868-B8AA-1727266FEF32}"/>
          </ac:spMkLst>
        </pc:spChg>
        <pc:spChg chg="add del">
          <ac:chgData name="ELIECER AGUILAR" userId="74647e9a-befb-41cd-89cb-8ec268702c57" providerId="ADAL" clId="{9556C15D-E3BF-457F-A329-E354ECCC4B89}" dt="2022-12-03T19:00:18.182" v="308" actId="26606"/>
          <ac:spMkLst>
            <pc:docMk/>
            <pc:sldMk cId="2858513982" sldId="307"/>
            <ac:spMk id="81" creationId="{5A0118C5-4F8D-4CF4-BADD-53FEACC6C42A}"/>
          </ac:spMkLst>
        </pc:spChg>
        <pc:spChg chg="add del">
          <ac:chgData name="ELIECER AGUILAR" userId="74647e9a-befb-41cd-89cb-8ec268702c57" providerId="ADAL" clId="{9556C15D-E3BF-457F-A329-E354ECCC4B89}" dt="2022-12-03T19:00:18.182" v="308" actId="26606"/>
          <ac:spMkLst>
            <pc:docMk/>
            <pc:sldMk cId="2858513982" sldId="307"/>
            <ac:spMk id="87" creationId="{CAEBFCD5-5356-4326-8D39-8235A46CD7B2}"/>
          </ac:spMkLst>
        </pc:spChg>
        <pc:spChg chg="add del">
          <ac:chgData name="ELIECER AGUILAR" userId="74647e9a-befb-41cd-89cb-8ec268702c57" providerId="ADAL" clId="{9556C15D-E3BF-457F-A329-E354ECCC4B89}" dt="2022-12-03T19:00:21.038" v="310" actId="26606"/>
          <ac:spMkLst>
            <pc:docMk/>
            <pc:sldMk cId="2858513982" sldId="307"/>
            <ac:spMk id="99" creationId="{8B646C36-EEEC-4D52-8E8E-206F4CD8A3DA}"/>
          </ac:spMkLst>
        </pc:spChg>
        <pc:spChg chg="add del">
          <ac:chgData name="ELIECER AGUILAR" userId="74647e9a-befb-41cd-89cb-8ec268702c57" providerId="ADAL" clId="{9556C15D-E3BF-457F-A329-E354ECCC4B89}" dt="2022-12-03T19:00:21.038" v="310" actId="26606"/>
          <ac:spMkLst>
            <pc:docMk/>
            <pc:sldMk cId="2858513982" sldId="307"/>
            <ac:spMk id="100" creationId="{8258443E-B333-44F4-8D49-1EAB1C1A4613}"/>
          </ac:spMkLst>
        </pc:spChg>
        <pc:spChg chg="add del">
          <ac:chgData name="ELIECER AGUILAR" userId="74647e9a-befb-41cd-89cb-8ec268702c57" providerId="ADAL" clId="{9556C15D-E3BF-457F-A329-E354ECCC4B89}" dt="2022-12-03T19:00:21.038" v="310" actId="26606"/>
          <ac:spMkLst>
            <pc:docMk/>
            <pc:sldMk cId="2858513982" sldId="307"/>
            <ac:spMk id="106" creationId="{A0569933-2A1F-487D-A657-990AFACA28B9}"/>
          </ac:spMkLst>
        </pc:spChg>
        <pc:spChg chg="add del">
          <ac:chgData name="ELIECER AGUILAR" userId="74647e9a-befb-41cd-89cb-8ec268702c57" providerId="ADAL" clId="{9556C15D-E3BF-457F-A329-E354ECCC4B89}" dt="2022-12-03T19:00:21.038" v="310" actId="26606"/>
          <ac:spMkLst>
            <pc:docMk/>
            <pc:sldMk cId="2858513982" sldId="307"/>
            <ac:spMk id="107" creationId="{41A44955-0622-4C9F-BFD2-55277314EB95}"/>
          </ac:spMkLst>
        </pc:spChg>
        <pc:spChg chg="add del">
          <ac:chgData name="ELIECER AGUILAR" userId="74647e9a-befb-41cd-89cb-8ec268702c57" providerId="ADAL" clId="{9556C15D-E3BF-457F-A329-E354ECCC4B89}" dt="2022-12-03T19:00:21.038" v="310" actId="26606"/>
          <ac:spMkLst>
            <pc:docMk/>
            <pc:sldMk cId="2858513982" sldId="307"/>
            <ac:spMk id="108" creationId="{D6BF5730-CE16-498B-B11C-000E7F587D21}"/>
          </ac:spMkLst>
        </pc:spChg>
        <pc:spChg chg="add del">
          <ac:chgData name="ELIECER AGUILAR" userId="74647e9a-befb-41cd-89cb-8ec268702c57" providerId="ADAL" clId="{9556C15D-E3BF-457F-A329-E354ECCC4B89}" dt="2022-12-03T19:00:21.038" v="310" actId="26606"/>
          <ac:spMkLst>
            <pc:docMk/>
            <pc:sldMk cId="2858513982" sldId="307"/>
            <ac:spMk id="109" creationId="{93284B67-6F50-4C2E-904F-0054381456EE}"/>
          </ac:spMkLst>
        </pc:spChg>
        <pc:spChg chg="add">
          <ac:chgData name="ELIECER AGUILAR" userId="74647e9a-befb-41cd-89cb-8ec268702c57" providerId="ADAL" clId="{9556C15D-E3BF-457F-A329-E354ECCC4B89}" dt="2022-12-03T19:00:21.053" v="311" actId="26606"/>
          <ac:spMkLst>
            <pc:docMk/>
            <pc:sldMk cId="2858513982" sldId="307"/>
            <ac:spMk id="111" creationId="{0DE6A193-4755-479A-BC6F-A7EBCA73BE1A}"/>
          </ac:spMkLst>
        </pc:spChg>
        <pc:spChg chg="add">
          <ac:chgData name="ELIECER AGUILAR" userId="74647e9a-befb-41cd-89cb-8ec268702c57" providerId="ADAL" clId="{9556C15D-E3BF-457F-A329-E354ECCC4B89}" dt="2022-12-03T19:00:21.053" v="311" actId="26606"/>
          <ac:spMkLst>
            <pc:docMk/>
            <pc:sldMk cId="2858513982" sldId="307"/>
            <ac:spMk id="112" creationId="{5A55B759-31A7-423C-9BC2-A8BC09FE98B9}"/>
          </ac:spMkLst>
        </pc:spChg>
        <pc:spChg chg="add">
          <ac:chgData name="ELIECER AGUILAR" userId="74647e9a-befb-41cd-89cb-8ec268702c57" providerId="ADAL" clId="{9556C15D-E3BF-457F-A329-E354ECCC4B89}" dt="2022-12-03T19:00:21.053" v="311" actId="26606"/>
          <ac:spMkLst>
            <pc:docMk/>
            <pc:sldMk cId="2858513982" sldId="307"/>
            <ac:spMk id="113" creationId="{F78796AF-79A0-47AC-BEFD-BFFC00F968C4}"/>
          </ac:spMkLst>
        </pc:spChg>
        <pc:grpChg chg="add del">
          <ac:chgData name="ELIECER AGUILAR" userId="74647e9a-befb-41cd-89cb-8ec268702c57" providerId="ADAL" clId="{9556C15D-E3BF-457F-A329-E354ECCC4B89}" dt="2022-12-03T19:00:04.481" v="301" actId="26606"/>
          <ac:grpSpMkLst>
            <pc:docMk/>
            <pc:sldMk cId="2858513982" sldId="307"/>
            <ac:grpSpMk id="37" creationId="{FB9739EB-7F66-433D-841F-AB3CD18700B7}"/>
          </ac:grpSpMkLst>
        </pc:grpChg>
        <pc:grpChg chg="add del">
          <ac:chgData name="ELIECER AGUILAR" userId="74647e9a-befb-41cd-89cb-8ec268702c57" providerId="ADAL" clId="{9556C15D-E3BF-457F-A329-E354ECCC4B89}" dt="2022-12-03T19:00:12.918" v="305" actId="26606"/>
          <ac:grpSpMkLst>
            <pc:docMk/>
            <pc:sldMk cId="2858513982" sldId="307"/>
            <ac:grpSpMk id="41" creationId="{FB9739EB-7F66-433D-841F-AB3CD18700B7}"/>
          </ac:grpSpMkLst>
        </pc:grpChg>
        <pc:grpChg chg="add del">
          <ac:chgData name="ELIECER AGUILAR" userId="74647e9a-befb-41cd-89cb-8ec268702c57" providerId="ADAL" clId="{9556C15D-E3BF-457F-A329-E354ECCC4B89}" dt="2022-12-03T19:00:09.179" v="303" actId="26606"/>
          <ac:grpSpMkLst>
            <pc:docMk/>
            <pc:sldMk cId="2858513982" sldId="307"/>
            <ac:grpSpMk id="53" creationId="{72FB3F6E-946C-4B30-8EAA-64FA3056D06D}"/>
          </ac:grpSpMkLst>
        </pc:grpChg>
        <pc:grpChg chg="add del">
          <ac:chgData name="ELIECER AGUILAR" userId="74647e9a-befb-41cd-89cb-8ec268702c57" providerId="ADAL" clId="{9556C15D-E3BF-457F-A329-E354ECCC4B89}" dt="2022-12-03T19:00:12.918" v="305" actId="26606"/>
          <ac:grpSpMkLst>
            <pc:docMk/>
            <pc:sldMk cId="2858513982" sldId="307"/>
            <ac:grpSpMk id="66" creationId="{A464D8F0-8ADF-41F0-B6EF-EDCB07786F02}"/>
          </ac:grpSpMkLst>
        </pc:grpChg>
        <pc:grpChg chg="add del">
          <ac:chgData name="ELIECER AGUILAR" userId="74647e9a-befb-41cd-89cb-8ec268702c57" providerId="ADAL" clId="{9556C15D-E3BF-457F-A329-E354ECCC4B89}" dt="2022-12-03T19:00:12.918" v="305" actId="26606"/>
          <ac:grpSpMkLst>
            <pc:docMk/>
            <pc:sldMk cId="2858513982" sldId="307"/>
            <ac:grpSpMk id="68" creationId="{E21147CC-0146-459F-AC50-3DE54A0E77C8}"/>
          </ac:grpSpMkLst>
        </pc:grpChg>
        <pc:grpChg chg="add del">
          <ac:chgData name="ELIECER AGUILAR" userId="74647e9a-befb-41cd-89cb-8ec268702c57" providerId="ADAL" clId="{9556C15D-E3BF-457F-A329-E354ECCC4B89}" dt="2022-12-03T19:00:12.918" v="305" actId="26606"/>
          <ac:grpSpMkLst>
            <pc:docMk/>
            <pc:sldMk cId="2858513982" sldId="307"/>
            <ac:grpSpMk id="71" creationId="{CE7D92DE-9334-4F12-AD6B-8548D4F9A181}"/>
          </ac:grpSpMkLst>
        </pc:grpChg>
        <pc:grpChg chg="add del">
          <ac:chgData name="ELIECER AGUILAR" userId="74647e9a-befb-41cd-89cb-8ec268702c57" providerId="ADAL" clId="{9556C15D-E3BF-457F-A329-E354ECCC4B89}" dt="2022-12-03T19:00:18.182" v="308" actId="26606"/>
          <ac:grpSpMkLst>
            <pc:docMk/>
            <pc:sldMk cId="2858513982" sldId="307"/>
            <ac:grpSpMk id="82" creationId="{6B67BE95-96EF-433C-9F29-B0732AA6B6AC}"/>
          </ac:grpSpMkLst>
        </pc:grpChg>
        <pc:grpChg chg="add del">
          <ac:chgData name="ELIECER AGUILAR" userId="74647e9a-befb-41cd-89cb-8ec268702c57" providerId="ADAL" clId="{9556C15D-E3BF-457F-A329-E354ECCC4B89}" dt="2022-12-03T19:00:18.182" v="308" actId="26606"/>
          <ac:grpSpMkLst>
            <pc:docMk/>
            <pc:sldMk cId="2858513982" sldId="307"/>
            <ac:grpSpMk id="85" creationId="{5983D416-45F1-46D1-ACDB-D653B2E43456}"/>
          </ac:grpSpMkLst>
        </pc:grpChg>
        <pc:grpChg chg="add del">
          <ac:chgData name="ELIECER AGUILAR" userId="74647e9a-befb-41cd-89cb-8ec268702c57" providerId="ADAL" clId="{9556C15D-E3BF-457F-A329-E354ECCC4B89}" dt="2022-12-03T19:00:18.182" v="308" actId="26606"/>
          <ac:grpSpMkLst>
            <pc:docMk/>
            <pc:sldMk cId="2858513982" sldId="307"/>
            <ac:grpSpMk id="88" creationId="{D6E8B984-55B9-4A62-A043-997D00F0AE09}"/>
          </ac:grpSpMkLst>
        </pc:grpChg>
        <pc:grpChg chg="add del">
          <ac:chgData name="ELIECER AGUILAR" userId="74647e9a-befb-41cd-89cb-8ec268702c57" providerId="ADAL" clId="{9556C15D-E3BF-457F-A329-E354ECCC4B89}" dt="2022-12-03T19:00:21.038" v="310" actId="26606"/>
          <ac:grpSpMkLst>
            <pc:docMk/>
            <pc:sldMk cId="2858513982" sldId="307"/>
            <ac:grpSpMk id="101" creationId="{FB9739EB-7F66-433D-841F-AB3CD18700B7}"/>
          </ac:grpSpMkLst>
        </pc:grpChg>
        <pc:picChg chg="mod">
          <ac:chgData name="ELIECER AGUILAR" userId="74647e9a-befb-41cd-89cb-8ec268702c57" providerId="ADAL" clId="{9556C15D-E3BF-457F-A329-E354ECCC4B89}" dt="2022-12-03T19:00:21.053" v="311" actId="26606"/>
          <ac:picMkLst>
            <pc:docMk/>
            <pc:sldMk cId="2858513982" sldId="307"/>
            <ac:picMk id="4" creationId="{7A152376-3601-4E18-9CFA-0F0ACA050331}"/>
          </ac:picMkLst>
        </pc:picChg>
        <pc:picChg chg="mod">
          <ac:chgData name="ELIECER AGUILAR" userId="74647e9a-befb-41cd-89cb-8ec268702c57" providerId="ADAL" clId="{9556C15D-E3BF-457F-A329-E354ECCC4B89}" dt="2022-12-03T19:00:21.053" v="311" actId="26606"/>
          <ac:picMkLst>
            <pc:docMk/>
            <pc:sldMk cId="2858513982" sldId="307"/>
            <ac:picMk id="5" creationId="{B7375A69-9B68-46C2-8020-9CFA36788B2F}"/>
          </ac:picMkLst>
        </pc:picChg>
        <pc:cxnChg chg="add del">
          <ac:chgData name="ELIECER AGUILAR" userId="74647e9a-befb-41cd-89cb-8ec268702c57" providerId="ADAL" clId="{9556C15D-E3BF-457F-A329-E354ECCC4B89}" dt="2022-12-03T19:00:02.672" v="299" actId="26606"/>
          <ac:cxnSpMkLst>
            <pc:docMk/>
            <pc:sldMk cId="2858513982" sldId="307"/>
            <ac:cxnSpMk id="19" creationId="{EE504C98-6397-41C1-A8D8-2D9C4ED307E0}"/>
          </ac:cxnSpMkLst>
        </pc:cxnChg>
      </pc:sldChg>
      <pc:sldChg chg="addSp delSp modSp mod">
        <pc:chgData name="ELIECER AGUILAR" userId="74647e9a-befb-41cd-89cb-8ec268702c57" providerId="ADAL" clId="{9556C15D-E3BF-457F-A329-E354ECCC4B89}" dt="2022-12-03T19:00:32.420" v="312" actId="26606"/>
        <pc:sldMkLst>
          <pc:docMk/>
          <pc:sldMk cId="3104981534" sldId="308"/>
        </pc:sldMkLst>
        <pc:spChg chg="mod">
          <ac:chgData name="ELIECER AGUILAR" userId="74647e9a-befb-41cd-89cb-8ec268702c57" providerId="ADAL" clId="{9556C15D-E3BF-457F-A329-E354ECCC4B89}" dt="2022-12-03T19:00:32.420" v="312" actId="26606"/>
          <ac:spMkLst>
            <pc:docMk/>
            <pc:sldMk cId="3104981534" sldId="308"/>
            <ac:spMk id="2" creationId="{542A66B1-208B-475A-8B26-D97D701DF71B}"/>
          </ac:spMkLst>
        </pc:spChg>
        <pc:spChg chg="del">
          <ac:chgData name="ELIECER AGUILAR" userId="74647e9a-befb-41cd-89cb-8ec268702c57" providerId="ADAL" clId="{9556C15D-E3BF-457F-A329-E354ECCC4B89}" dt="2022-12-03T19:00:32.420" v="312" actId="26606"/>
          <ac:spMkLst>
            <pc:docMk/>
            <pc:sldMk cId="3104981534" sldId="308"/>
            <ac:spMk id="7" creationId="{88294908-8B00-4F58-BBBA-20F71A40AA9E}"/>
          </ac:spMkLst>
        </pc:spChg>
        <pc:spChg chg="del">
          <ac:chgData name="ELIECER AGUILAR" userId="74647e9a-befb-41cd-89cb-8ec268702c57" providerId="ADAL" clId="{9556C15D-E3BF-457F-A329-E354ECCC4B89}" dt="2022-12-03T19:00:32.420" v="312" actId="26606"/>
          <ac:spMkLst>
            <pc:docMk/>
            <pc:sldMk cId="3104981534" sldId="308"/>
            <ac:spMk id="9" creationId="{4364C879-1404-4203-8E9D-CC5DE0A621A2}"/>
          </ac:spMkLst>
        </pc:spChg>
        <pc:spChg chg="del">
          <ac:chgData name="ELIECER AGUILAR" userId="74647e9a-befb-41cd-89cb-8ec268702c57" providerId="ADAL" clId="{9556C15D-E3BF-457F-A329-E354ECCC4B89}" dt="2022-12-03T19:00:32.420" v="312" actId="26606"/>
          <ac:spMkLst>
            <pc:docMk/>
            <pc:sldMk cId="3104981534" sldId="308"/>
            <ac:spMk id="11" creationId="{84617302-4B0D-4351-A6BB-6F0930D943AC}"/>
          </ac:spMkLst>
        </pc:spChg>
        <pc:spChg chg="del">
          <ac:chgData name="ELIECER AGUILAR" userId="74647e9a-befb-41cd-89cb-8ec268702c57" providerId="ADAL" clId="{9556C15D-E3BF-457F-A329-E354ECCC4B89}" dt="2022-12-03T19:00:32.420" v="312" actId="26606"/>
          <ac:spMkLst>
            <pc:docMk/>
            <pc:sldMk cId="3104981534" sldId="308"/>
            <ac:spMk id="13" creationId="{DA2C7802-C2E0-4218-8F89-8DD7CCD2CD1C}"/>
          </ac:spMkLst>
        </pc:spChg>
        <pc:spChg chg="del">
          <ac:chgData name="ELIECER AGUILAR" userId="74647e9a-befb-41cd-89cb-8ec268702c57" providerId="ADAL" clId="{9556C15D-E3BF-457F-A329-E354ECCC4B89}" dt="2022-12-03T19:00:32.420" v="312" actId="26606"/>
          <ac:spMkLst>
            <pc:docMk/>
            <pc:sldMk cId="3104981534" sldId="308"/>
            <ac:spMk id="15" creationId="{A6D7111A-21E5-4EE9-8A78-10E5530F0116}"/>
          </ac:spMkLst>
        </pc:spChg>
        <pc:spChg chg="del">
          <ac:chgData name="ELIECER AGUILAR" userId="74647e9a-befb-41cd-89cb-8ec268702c57" providerId="ADAL" clId="{9556C15D-E3BF-457F-A329-E354ECCC4B89}" dt="2022-12-03T19:00:32.420" v="312" actId="26606"/>
          <ac:spMkLst>
            <pc:docMk/>
            <pc:sldMk cId="3104981534" sldId="308"/>
            <ac:spMk id="17" creationId="{A3969E80-A77B-49FC-9122-D89AFD5EE118}"/>
          </ac:spMkLst>
        </pc:spChg>
        <pc:spChg chg="del">
          <ac:chgData name="ELIECER AGUILAR" userId="74647e9a-befb-41cd-89cb-8ec268702c57" providerId="ADAL" clId="{9556C15D-E3BF-457F-A329-E354ECCC4B89}" dt="2022-12-03T19:00:32.420" v="312" actId="26606"/>
          <ac:spMkLst>
            <pc:docMk/>
            <pc:sldMk cId="3104981534" sldId="308"/>
            <ac:spMk id="19" creationId="{1849CA57-76BD-4CF2-80BA-D7A46A01B7B1}"/>
          </ac:spMkLst>
        </pc:spChg>
        <pc:spChg chg="del">
          <ac:chgData name="ELIECER AGUILAR" userId="74647e9a-befb-41cd-89cb-8ec268702c57" providerId="ADAL" clId="{9556C15D-E3BF-457F-A329-E354ECCC4B89}" dt="2022-12-03T19:00:32.420" v="312" actId="26606"/>
          <ac:spMkLst>
            <pc:docMk/>
            <pc:sldMk cId="3104981534" sldId="308"/>
            <ac:spMk id="21" creationId="{35E9085E-E730-4768-83D4-6CB7E9897153}"/>
          </ac:spMkLst>
        </pc:spChg>
        <pc:spChg chg="del">
          <ac:chgData name="ELIECER AGUILAR" userId="74647e9a-befb-41cd-89cb-8ec268702c57" providerId="ADAL" clId="{9556C15D-E3BF-457F-A329-E354ECCC4B89}" dt="2022-12-03T19:00:32.420" v="312" actId="26606"/>
          <ac:spMkLst>
            <pc:docMk/>
            <pc:sldMk cId="3104981534" sldId="308"/>
            <ac:spMk id="23" creationId="{973272FE-A474-4CAE-8CA2-BCC8B476C3F4}"/>
          </ac:spMkLst>
        </pc:spChg>
        <pc:spChg chg="del">
          <ac:chgData name="ELIECER AGUILAR" userId="74647e9a-befb-41cd-89cb-8ec268702c57" providerId="ADAL" clId="{9556C15D-E3BF-457F-A329-E354ECCC4B89}" dt="2022-12-03T19:00:32.420" v="312" actId="26606"/>
          <ac:spMkLst>
            <pc:docMk/>
            <pc:sldMk cId="3104981534" sldId="308"/>
            <ac:spMk id="25" creationId="{E07981EA-05A6-437C-88D7-B377B92B031D}"/>
          </ac:spMkLst>
        </pc:spChg>
        <pc:spChg chg="del">
          <ac:chgData name="ELIECER AGUILAR" userId="74647e9a-befb-41cd-89cb-8ec268702c57" providerId="ADAL" clId="{9556C15D-E3BF-457F-A329-E354ECCC4B89}" dt="2022-12-03T19:00:32.420" v="312" actId="26606"/>
          <ac:spMkLst>
            <pc:docMk/>
            <pc:sldMk cId="3104981534" sldId="308"/>
            <ac:spMk id="27" creationId="{15E3C750-986E-4769-B1AE-49289FBEE757}"/>
          </ac:spMkLst>
        </pc:spChg>
        <pc:spChg chg="add">
          <ac:chgData name="ELIECER AGUILAR" userId="74647e9a-befb-41cd-89cb-8ec268702c57" providerId="ADAL" clId="{9556C15D-E3BF-457F-A329-E354ECCC4B89}" dt="2022-12-03T19:00:32.420" v="312" actId="26606"/>
          <ac:spMkLst>
            <pc:docMk/>
            <pc:sldMk cId="3104981534" sldId="308"/>
            <ac:spMk id="32" creationId="{FB5B0058-AF13-4859-B429-4EDDE2A26F7F}"/>
          </ac:spMkLst>
        </pc:spChg>
        <pc:cxnChg chg="add">
          <ac:chgData name="ELIECER AGUILAR" userId="74647e9a-befb-41cd-89cb-8ec268702c57" providerId="ADAL" clId="{9556C15D-E3BF-457F-A329-E354ECCC4B89}" dt="2022-12-03T19:00:32.420" v="312" actId="26606"/>
          <ac:cxnSpMkLst>
            <pc:docMk/>
            <pc:sldMk cId="3104981534" sldId="308"/>
            <ac:cxnSpMk id="34" creationId="{EC4521DE-248E-440D-AAD6-FD9E7D34B3BF}"/>
          </ac:cxnSpMkLst>
        </pc:cxnChg>
        <pc:cxnChg chg="add">
          <ac:chgData name="ELIECER AGUILAR" userId="74647e9a-befb-41cd-89cb-8ec268702c57" providerId="ADAL" clId="{9556C15D-E3BF-457F-A329-E354ECCC4B89}" dt="2022-12-03T19:00:32.420" v="312" actId="26606"/>
          <ac:cxnSpMkLst>
            <pc:docMk/>
            <pc:sldMk cId="3104981534" sldId="308"/>
            <ac:cxnSpMk id="36" creationId="{442C13FA-4C0F-42D0-9626-5BA6040D8C31}"/>
          </ac:cxnSpMkLst>
        </pc:cxnChg>
      </pc:sldChg>
      <pc:sldChg chg="addSp delSp modSp mod">
        <pc:chgData name="ELIECER AGUILAR" userId="74647e9a-befb-41cd-89cb-8ec268702c57" providerId="ADAL" clId="{9556C15D-E3BF-457F-A329-E354ECCC4B89}" dt="2022-12-03T19:00:54.751" v="315" actId="26606"/>
        <pc:sldMkLst>
          <pc:docMk/>
          <pc:sldMk cId="1581764687" sldId="309"/>
        </pc:sldMkLst>
        <pc:spChg chg="mod">
          <ac:chgData name="ELIECER AGUILAR" userId="74647e9a-befb-41cd-89cb-8ec268702c57" providerId="ADAL" clId="{9556C15D-E3BF-457F-A329-E354ECCC4B89}" dt="2022-12-03T19:00:54.751" v="315" actId="26606"/>
          <ac:spMkLst>
            <pc:docMk/>
            <pc:sldMk cId="1581764687" sldId="309"/>
            <ac:spMk id="2" creationId="{65B7CB8C-686A-45AA-8004-CCC8CBDFCA04}"/>
          </ac:spMkLst>
        </pc:spChg>
        <pc:spChg chg="mod">
          <ac:chgData name="ELIECER AGUILAR" userId="74647e9a-befb-41cd-89cb-8ec268702c57" providerId="ADAL" clId="{9556C15D-E3BF-457F-A329-E354ECCC4B89}" dt="2022-12-03T19:00:54.751" v="315" actId="26606"/>
          <ac:spMkLst>
            <pc:docMk/>
            <pc:sldMk cId="1581764687" sldId="309"/>
            <ac:spMk id="3" creationId="{9D0D5E06-FD09-492A-A2A0-77AB05775D3A}"/>
          </ac:spMkLst>
        </pc:spChg>
        <pc:spChg chg="add del">
          <ac:chgData name="ELIECER AGUILAR" userId="74647e9a-befb-41cd-89cb-8ec268702c57" providerId="ADAL" clId="{9556C15D-E3BF-457F-A329-E354ECCC4B89}" dt="2022-12-03T19:00:54.751" v="315" actId="26606"/>
          <ac:spMkLst>
            <pc:docMk/>
            <pc:sldMk cId="1581764687" sldId="309"/>
            <ac:spMk id="8" creationId="{2B566528-1B12-4246-9431-5C2D7D081168}"/>
          </ac:spMkLst>
        </pc:spChg>
        <pc:spChg chg="add del">
          <ac:chgData name="ELIECER AGUILAR" userId="74647e9a-befb-41cd-89cb-8ec268702c57" providerId="ADAL" clId="{9556C15D-E3BF-457F-A329-E354ECCC4B89}" dt="2022-12-03T19:00:54.751" v="315" actId="26606"/>
          <ac:spMkLst>
            <pc:docMk/>
            <pc:sldMk cId="1581764687" sldId="309"/>
            <ac:spMk id="10" creationId="{2E80C965-DB6D-4F81-9E9E-B027384D0BD6}"/>
          </ac:spMkLst>
        </pc:spChg>
        <pc:spChg chg="add del">
          <ac:chgData name="ELIECER AGUILAR" userId="74647e9a-befb-41cd-89cb-8ec268702c57" providerId="ADAL" clId="{9556C15D-E3BF-457F-A329-E354ECCC4B89}" dt="2022-12-03T19:00:54.751" v="315" actId="26606"/>
          <ac:spMkLst>
            <pc:docMk/>
            <pc:sldMk cId="1581764687" sldId="309"/>
            <ac:spMk id="12" creationId="{A580F890-B085-4E95-96AA-55AEBEC5CE6E}"/>
          </ac:spMkLst>
        </pc:spChg>
        <pc:spChg chg="add del">
          <ac:chgData name="ELIECER AGUILAR" userId="74647e9a-befb-41cd-89cb-8ec268702c57" providerId="ADAL" clId="{9556C15D-E3BF-457F-A329-E354ECCC4B89}" dt="2022-12-03T19:00:54.751" v="315" actId="26606"/>
          <ac:spMkLst>
            <pc:docMk/>
            <pc:sldMk cId="1581764687" sldId="309"/>
            <ac:spMk id="14" creationId="{D3F51FEB-38FB-4F6C-9F7B-2F2AFAB65463}"/>
          </ac:spMkLst>
        </pc:spChg>
        <pc:spChg chg="add del">
          <ac:chgData name="ELIECER AGUILAR" userId="74647e9a-befb-41cd-89cb-8ec268702c57" providerId="ADAL" clId="{9556C15D-E3BF-457F-A329-E354ECCC4B89}" dt="2022-12-03T19:00:54.751" v="315" actId="26606"/>
          <ac:spMkLst>
            <pc:docMk/>
            <pc:sldMk cId="1581764687" sldId="309"/>
            <ac:spMk id="16" creationId="{1E547BA6-BAE0-43BB-A7CA-60F69CE252F0}"/>
          </ac:spMkLst>
        </pc:spChg>
        <pc:spChg chg="add del">
          <ac:chgData name="ELIECER AGUILAR" userId="74647e9a-befb-41cd-89cb-8ec268702c57" providerId="ADAL" clId="{9556C15D-E3BF-457F-A329-E354ECCC4B89}" dt="2022-12-03T19:00:54.733" v="314" actId="26606"/>
          <ac:spMkLst>
            <pc:docMk/>
            <pc:sldMk cId="1581764687" sldId="309"/>
            <ac:spMk id="21" creationId="{A7AE9375-4664-4DB2-922D-2782A6E439AC}"/>
          </ac:spMkLst>
        </pc:spChg>
        <pc:spChg chg="add del">
          <ac:chgData name="ELIECER AGUILAR" userId="74647e9a-befb-41cd-89cb-8ec268702c57" providerId="ADAL" clId="{9556C15D-E3BF-457F-A329-E354ECCC4B89}" dt="2022-12-03T19:00:54.733" v="314" actId="26606"/>
          <ac:spMkLst>
            <pc:docMk/>
            <pc:sldMk cId="1581764687" sldId="309"/>
            <ac:spMk id="25" creationId="{9DD005C1-8C51-42D6-9BEE-B9B83849743D}"/>
          </ac:spMkLst>
        </pc:spChg>
        <pc:spChg chg="add">
          <ac:chgData name="ELIECER AGUILAR" userId="74647e9a-befb-41cd-89cb-8ec268702c57" providerId="ADAL" clId="{9556C15D-E3BF-457F-A329-E354ECCC4B89}" dt="2022-12-03T19:00:54.751" v="315" actId="26606"/>
          <ac:spMkLst>
            <pc:docMk/>
            <pc:sldMk cId="1581764687" sldId="309"/>
            <ac:spMk id="27" creationId="{A7AE9375-4664-4DB2-922D-2782A6E439AC}"/>
          </ac:spMkLst>
        </pc:spChg>
        <pc:spChg chg="add">
          <ac:chgData name="ELIECER AGUILAR" userId="74647e9a-befb-41cd-89cb-8ec268702c57" providerId="ADAL" clId="{9556C15D-E3BF-457F-A329-E354ECCC4B89}" dt="2022-12-03T19:00:54.751" v="315" actId="26606"/>
          <ac:spMkLst>
            <pc:docMk/>
            <pc:sldMk cId="1581764687" sldId="309"/>
            <ac:spMk id="29" creationId="{9DD005C1-8C51-42D6-9BEE-B9B83849743D}"/>
          </ac:spMkLst>
        </pc:spChg>
        <pc:cxnChg chg="add del">
          <ac:chgData name="ELIECER AGUILAR" userId="74647e9a-befb-41cd-89cb-8ec268702c57" providerId="ADAL" clId="{9556C15D-E3BF-457F-A329-E354ECCC4B89}" dt="2022-12-03T19:00:54.733" v="314" actId="26606"/>
          <ac:cxnSpMkLst>
            <pc:docMk/>
            <pc:sldMk cId="1581764687" sldId="309"/>
            <ac:cxnSpMk id="23" creationId="{EE504C98-6397-41C1-A8D8-2D9C4ED307E0}"/>
          </ac:cxnSpMkLst>
        </pc:cxnChg>
        <pc:cxnChg chg="add">
          <ac:chgData name="ELIECER AGUILAR" userId="74647e9a-befb-41cd-89cb-8ec268702c57" providerId="ADAL" clId="{9556C15D-E3BF-457F-A329-E354ECCC4B89}" dt="2022-12-03T19:00:54.751" v="315" actId="26606"/>
          <ac:cxnSpMkLst>
            <pc:docMk/>
            <pc:sldMk cId="1581764687" sldId="309"/>
            <ac:cxnSpMk id="28" creationId="{EE504C98-6397-41C1-A8D8-2D9C4ED307E0}"/>
          </ac:cxnSpMkLst>
        </pc:cxnChg>
      </pc:sldChg>
      <pc:sldChg chg="addSp delSp modSp mod">
        <pc:chgData name="ELIECER AGUILAR" userId="74647e9a-befb-41cd-89cb-8ec268702c57" providerId="ADAL" clId="{9556C15D-E3BF-457F-A329-E354ECCC4B89}" dt="2022-12-03T19:01:04.196" v="318" actId="26606"/>
        <pc:sldMkLst>
          <pc:docMk/>
          <pc:sldMk cId="2233679800" sldId="310"/>
        </pc:sldMkLst>
        <pc:spChg chg="mod">
          <ac:chgData name="ELIECER AGUILAR" userId="74647e9a-befb-41cd-89cb-8ec268702c57" providerId="ADAL" clId="{9556C15D-E3BF-457F-A329-E354ECCC4B89}" dt="2022-12-03T19:01:04.196" v="318" actId="26606"/>
          <ac:spMkLst>
            <pc:docMk/>
            <pc:sldMk cId="2233679800" sldId="310"/>
            <ac:spMk id="2" creationId="{FF3D3CFC-2BD3-497F-A049-606A0559B64B}"/>
          </ac:spMkLst>
        </pc:spChg>
        <pc:spChg chg="mod">
          <ac:chgData name="ELIECER AGUILAR" userId="74647e9a-befb-41cd-89cb-8ec268702c57" providerId="ADAL" clId="{9556C15D-E3BF-457F-A329-E354ECCC4B89}" dt="2022-12-03T19:01:04.196" v="318" actId="26606"/>
          <ac:spMkLst>
            <pc:docMk/>
            <pc:sldMk cId="2233679800" sldId="310"/>
            <ac:spMk id="3" creationId="{8E2F5373-BC9A-4EEC-89C0-3921923B4B7F}"/>
          </ac:spMkLst>
        </pc:spChg>
        <pc:spChg chg="add del">
          <ac:chgData name="ELIECER AGUILAR" userId="74647e9a-befb-41cd-89cb-8ec268702c57" providerId="ADAL" clId="{9556C15D-E3BF-457F-A329-E354ECCC4B89}" dt="2022-12-03T19:01:04.196" v="318" actId="26606"/>
          <ac:spMkLst>
            <pc:docMk/>
            <pc:sldMk cId="2233679800" sldId="310"/>
            <ac:spMk id="8" creationId="{2B566528-1B12-4246-9431-5C2D7D081168}"/>
          </ac:spMkLst>
        </pc:spChg>
        <pc:spChg chg="add del">
          <ac:chgData name="ELIECER AGUILAR" userId="74647e9a-befb-41cd-89cb-8ec268702c57" providerId="ADAL" clId="{9556C15D-E3BF-457F-A329-E354ECCC4B89}" dt="2022-12-03T19:01:04.196" v="318" actId="26606"/>
          <ac:spMkLst>
            <pc:docMk/>
            <pc:sldMk cId="2233679800" sldId="310"/>
            <ac:spMk id="10" creationId="{2E80C965-DB6D-4F81-9E9E-B027384D0BD6}"/>
          </ac:spMkLst>
        </pc:spChg>
        <pc:spChg chg="add del">
          <ac:chgData name="ELIECER AGUILAR" userId="74647e9a-befb-41cd-89cb-8ec268702c57" providerId="ADAL" clId="{9556C15D-E3BF-457F-A329-E354ECCC4B89}" dt="2022-12-03T19:01:04.196" v="318" actId="26606"/>
          <ac:spMkLst>
            <pc:docMk/>
            <pc:sldMk cId="2233679800" sldId="310"/>
            <ac:spMk id="12" creationId="{A580F890-B085-4E95-96AA-55AEBEC5CE6E}"/>
          </ac:spMkLst>
        </pc:spChg>
        <pc:spChg chg="add del">
          <ac:chgData name="ELIECER AGUILAR" userId="74647e9a-befb-41cd-89cb-8ec268702c57" providerId="ADAL" clId="{9556C15D-E3BF-457F-A329-E354ECCC4B89}" dt="2022-12-03T19:01:04.196" v="318" actId="26606"/>
          <ac:spMkLst>
            <pc:docMk/>
            <pc:sldMk cId="2233679800" sldId="310"/>
            <ac:spMk id="14" creationId="{D3F51FEB-38FB-4F6C-9F7B-2F2AFAB65463}"/>
          </ac:spMkLst>
        </pc:spChg>
        <pc:spChg chg="add del">
          <ac:chgData name="ELIECER AGUILAR" userId="74647e9a-befb-41cd-89cb-8ec268702c57" providerId="ADAL" clId="{9556C15D-E3BF-457F-A329-E354ECCC4B89}" dt="2022-12-03T19:01:04.196" v="318" actId="26606"/>
          <ac:spMkLst>
            <pc:docMk/>
            <pc:sldMk cId="2233679800" sldId="310"/>
            <ac:spMk id="16" creationId="{1E547BA6-BAE0-43BB-A7CA-60F69CE252F0}"/>
          </ac:spMkLst>
        </pc:spChg>
        <pc:spChg chg="add del">
          <ac:chgData name="ELIECER AGUILAR" userId="74647e9a-befb-41cd-89cb-8ec268702c57" providerId="ADAL" clId="{9556C15D-E3BF-457F-A329-E354ECCC4B89}" dt="2022-12-03T19:01:04.171" v="317" actId="26606"/>
          <ac:spMkLst>
            <pc:docMk/>
            <pc:sldMk cId="2233679800" sldId="310"/>
            <ac:spMk id="21" creationId="{A7AE9375-4664-4DB2-922D-2782A6E439AC}"/>
          </ac:spMkLst>
        </pc:spChg>
        <pc:spChg chg="add del">
          <ac:chgData name="ELIECER AGUILAR" userId="74647e9a-befb-41cd-89cb-8ec268702c57" providerId="ADAL" clId="{9556C15D-E3BF-457F-A329-E354ECCC4B89}" dt="2022-12-03T19:01:04.171" v="317" actId="26606"/>
          <ac:spMkLst>
            <pc:docMk/>
            <pc:sldMk cId="2233679800" sldId="310"/>
            <ac:spMk id="25" creationId="{9DD005C1-8C51-42D6-9BEE-B9B83849743D}"/>
          </ac:spMkLst>
        </pc:spChg>
        <pc:spChg chg="add">
          <ac:chgData name="ELIECER AGUILAR" userId="74647e9a-befb-41cd-89cb-8ec268702c57" providerId="ADAL" clId="{9556C15D-E3BF-457F-A329-E354ECCC4B89}" dt="2022-12-03T19:01:04.196" v="318" actId="26606"/>
          <ac:spMkLst>
            <pc:docMk/>
            <pc:sldMk cId="2233679800" sldId="310"/>
            <ac:spMk id="27" creationId="{A7AE9375-4664-4DB2-922D-2782A6E439AC}"/>
          </ac:spMkLst>
        </pc:spChg>
        <pc:spChg chg="add">
          <ac:chgData name="ELIECER AGUILAR" userId="74647e9a-befb-41cd-89cb-8ec268702c57" providerId="ADAL" clId="{9556C15D-E3BF-457F-A329-E354ECCC4B89}" dt="2022-12-03T19:01:04.196" v="318" actId="26606"/>
          <ac:spMkLst>
            <pc:docMk/>
            <pc:sldMk cId="2233679800" sldId="310"/>
            <ac:spMk id="29" creationId="{9DD005C1-8C51-42D6-9BEE-B9B83849743D}"/>
          </ac:spMkLst>
        </pc:spChg>
        <pc:cxnChg chg="add del">
          <ac:chgData name="ELIECER AGUILAR" userId="74647e9a-befb-41cd-89cb-8ec268702c57" providerId="ADAL" clId="{9556C15D-E3BF-457F-A329-E354ECCC4B89}" dt="2022-12-03T19:01:04.171" v="317" actId="26606"/>
          <ac:cxnSpMkLst>
            <pc:docMk/>
            <pc:sldMk cId="2233679800" sldId="310"/>
            <ac:cxnSpMk id="23" creationId="{EE504C98-6397-41C1-A8D8-2D9C4ED307E0}"/>
          </ac:cxnSpMkLst>
        </pc:cxnChg>
        <pc:cxnChg chg="add">
          <ac:chgData name="ELIECER AGUILAR" userId="74647e9a-befb-41cd-89cb-8ec268702c57" providerId="ADAL" clId="{9556C15D-E3BF-457F-A329-E354ECCC4B89}" dt="2022-12-03T19:01:04.196" v="318" actId="26606"/>
          <ac:cxnSpMkLst>
            <pc:docMk/>
            <pc:sldMk cId="2233679800" sldId="310"/>
            <ac:cxnSpMk id="28" creationId="{EE504C98-6397-41C1-A8D8-2D9C4ED307E0}"/>
          </ac:cxnSpMkLst>
        </pc:cxnChg>
      </pc:sldChg>
      <pc:sldChg chg="addSp delSp modSp mod">
        <pc:chgData name="ELIECER AGUILAR" userId="74647e9a-befb-41cd-89cb-8ec268702c57" providerId="ADAL" clId="{9556C15D-E3BF-457F-A329-E354ECCC4B89}" dt="2022-12-03T19:24:40.323" v="425" actId="26606"/>
        <pc:sldMkLst>
          <pc:docMk/>
          <pc:sldMk cId="2063722047" sldId="311"/>
        </pc:sldMkLst>
        <pc:spChg chg="mod">
          <ac:chgData name="ELIECER AGUILAR" userId="74647e9a-befb-41cd-89cb-8ec268702c57" providerId="ADAL" clId="{9556C15D-E3BF-457F-A329-E354ECCC4B89}" dt="2022-12-03T19:24:40.323" v="425" actId="26606"/>
          <ac:spMkLst>
            <pc:docMk/>
            <pc:sldMk cId="2063722047" sldId="311"/>
            <ac:spMk id="2" creationId="{7DC148DC-64CE-4324-8508-1A81EEAEB3A0}"/>
          </ac:spMkLst>
        </pc:spChg>
        <pc:spChg chg="mod">
          <ac:chgData name="ELIECER AGUILAR" userId="74647e9a-befb-41cd-89cb-8ec268702c57" providerId="ADAL" clId="{9556C15D-E3BF-457F-A329-E354ECCC4B89}" dt="2022-12-03T19:24:40.323" v="425" actId="26606"/>
          <ac:spMkLst>
            <pc:docMk/>
            <pc:sldMk cId="2063722047" sldId="311"/>
            <ac:spMk id="3" creationId="{66064C51-7EDA-4515-A2BA-3A60CC5F4182}"/>
          </ac:spMkLst>
        </pc:spChg>
        <pc:spChg chg="add del">
          <ac:chgData name="ELIECER AGUILAR" userId="74647e9a-befb-41cd-89cb-8ec268702c57" providerId="ADAL" clId="{9556C15D-E3BF-457F-A329-E354ECCC4B89}" dt="2022-12-03T19:24:40.323" v="425" actId="26606"/>
          <ac:spMkLst>
            <pc:docMk/>
            <pc:sldMk cId="2063722047" sldId="311"/>
            <ac:spMk id="8" creationId="{46D6306C-ED4F-4AAE-B4A5-EEA6AFAD726E}"/>
          </ac:spMkLst>
        </pc:spChg>
        <pc:spChg chg="add del">
          <ac:chgData name="ELIECER AGUILAR" userId="74647e9a-befb-41cd-89cb-8ec268702c57" providerId="ADAL" clId="{9556C15D-E3BF-457F-A329-E354ECCC4B89}" dt="2022-12-03T19:24:40.323" v="425" actId="26606"/>
          <ac:spMkLst>
            <pc:docMk/>
            <pc:sldMk cId="2063722047" sldId="311"/>
            <ac:spMk id="10" creationId="{0EC5361D-F897-4856-B945-0455A365EB24}"/>
          </ac:spMkLst>
        </pc:spChg>
        <pc:spChg chg="add del">
          <ac:chgData name="ELIECER AGUILAR" userId="74647e9a-befb-41cd-89cb-8ec268702c57" providerId="ADAL" clId="{9556C15D-E3BF-457F-A329-E354ECCC4B89}" dt="2022-12-03T19:24:40.323" v="425" actId="26606"/>
          <ac:spMkLst>
            <pc:docMk/>
            <pc:sldMk cId="2063722047" sldId="311"/>
            <ac:spMk id="12" creationId="{4508C0C5-2268-42B5-B3C8-4D0899E05F8C}"/>
          </ac:spMkLst>
        </pc:spChg>
        <pc:spChg chg="add del">
          <ac:chgData name="ELIECER AGUILAR" userId="74647e9a-befb-41cd-89cb-8ec268702c57" providerId="ADAL" clId="{9556C15D-E3BF-457F-A329-E354ECCC4B89}" dt="2022-12-03T19:24:40.323" v="425" actId="26606"/>
          <ac:spMkLst>
            <pc:docMk/>
            <pc:sldMk cId="2063722047" sldId="311"/>
            <ac:spMk id="14" creationId="{141ACBDB-38F8-4B34-8183-BD95B4E55A62}"/>
          </ac:spMkLst>
        </pc:spChg>
        <pc:spChg chg="add del">
          <ac:chgData name="ELIECER AGUILAR" userId="74647e9a-befb-41cd-89cb-8ec268702c57" providerId="ADAL" clId="{9556C15D-E3BF-457F-A329-E354ECCC4B89}" dt="2022-12-03T19:24:40.323" v="425" actId="26606"/>
          <ac:spMkLst>
            <pc:docMk/>
            <pc:sldMk cId="2063722047" sldId="311"/>
            <ac:spMk id="16" creationId="{DE00DB52-3455-4E2F-867B-A6D0516E175B}"/>
          </ac:spMkLst>
        </pc:spChg>
        <pc:spChg chg="add del">
          <ac:chgData name="ELIECER AGUILAR" userId="74647e9a-befb-41cd-89cb-8ec268702c57" providerId="ADAL" clId="{9556C15D-E3BF-457F-A329-E354ECCC4B89}" dt="2022-12-03T19:24:40.323" v="425" actId="26606"/>
          <ac:spMkLst>
            <pc:docMk/>
            <pc:sldMk cId="2063722047" sldId="311"/>
            <ac:spMk id="18" creationId="{9E914C83-E0D8-4953-92D5-169D28CB43AE}"/>
          </ac:spMkLst>
        </pc:spChg>
        <pc:spChg chg="add del">
          <ac:chgData name="ELIECER AGUILAR" userId="74647e9a-befb-41cd-89cb-8ec268702c57" providerId="ADAL" clId="{9556C15D-E3BF-457F-A329-E354ECCC4B89}" dt="2022-12-03T19:24:40.323" v="425" actId="26606"/>
          <ac:spMkLst>
            <pc:docMk/>
            <pc:sldMk cId="2063722047" sldId="311"/>
            <ac:spMk id="20" creationId="{3512E083-F550-46AF-8490-767ECFD00CB7}"/>
          </ac:spMkLst>
        </pc:spChg>
        <pc:spChg chg="add">
          <ac:chgData name="ELIECER AGUILAR" userId="74647e9a-befb-41cd-89cb-8ec268702c57" providerId="ADAL" clId="{9556C15D-E3BF-457F-A329-E354ECCC4B89}" dt="2022-12-03T19:24:40.323" v="425" actId="26606"/>
          <ac:spMkLst>
            <pc:docMk/>
            <pc:sldMk cId="2063722047" sldId="311"/>
            <ac:spMk id="22" creationId="{A7AE9375-4664-4DB2-922D-2782A6E439AC}"/>
          </ac:spMkLst>
        </pc:spChg>
        <pc:spChg chg="add">
          <ac:chgData name="ELIECER AGUILAR" userId="74647e9a-befb-41cd-89cb-8ec268702c57" providerId="ADAL" clId="{9556C15D-E3BF-457F-A329-E354ECCC4B89}" dt="2022-12-03T19:24:40.323" v="425" actId="26606"/>
          <ac:spMkLst>
            <pc:docMk/>
            <pc:sldMk cId="2063722047" sldId="311"/>
            <ac:spMk id="24" creationId="{9DD005C1-8C51-42D6-9BEE-B9B83849743D}"/>
          </ac:spMkLst>
        </pc:spChg>
        <pc:spChg chg="add del">
          <ac:chgData name="ELIECER AGUILAR" userId="74647e9a-befb-41cd-89cb-8ec268702c57" providerId="ADAL" clId="{9556C15D-E3BF-457F-A329-E354ECCC4B89}" dt="2022-12-03T19:02:47.556" v="328" actId="26606"/>
          <ac:spMkLst>
            <pc:docMk/>
            <pc:sldMk cId="2063722047" sldId="311"/>
            <ac:spMk id="25" creationId="{A7AE9375-4664-4DB2-922D-2782A6E439AC}"/>
          </ac:spMkLst>
        </pc:spChg>
        <pc:spChg chg="add del">
          <ac:chgData name="ELIECER AGUILAR" userId="74647e9a-befb-41cd-89cb-8ec268702c57" providerId="ADAL" clId="{9556C15D-E3BF-457F-A329-E354ECCC4B89}" dt="2022-12-03T19:02:47.556" v="328" actId="26606"/>
          <ac:spMkLst>
            <pc:docMk/>
            <pc:sldMk cId="2063722047" sldId="311"/>
            <ac:spMk id="29" creationId="{9DD005C1-8C51-42D6-9BEE-B9B83849743D}"/>
          </ac:spMkLst>
        </pc:spChg>
        <pc:cxnChg chg="add">
          <ac:chgData name="ELIECER AGUILAR" userId="74647e9a-befb-41cd-89cb-8ec268702c57" providerId="ADAL" clId="{9556C15D-E3BF-457F-A329-E354ECCC4B89}" dt="2022-12-03T19:24:40.323" v="425" actId="26606"/>
          <ac:cxnSpMkLst>
            <pc:docMk/>
            <pc:sldMk cId="2063722047" sldId="311"/>
            <ac:cxnSpMk id="23" creationId="{EE504C98-6397-41C1-A8D8-2D9C4ED307E0}"/>
          </ac:cxnSpMkLst>
        </pc:cxnChg>
        <pc:cxnChg chg="add del">
          <ac:chgData name="ELIECER AGUILAR" userId="74647e9a-befb-41cd-89cb-8ec268702c57" providerId="ADAL" clId="{9556C15D-E3BF-457F-A329-E354ECCC4B89}" dt="2022-12-03T19:02:47.556" v="328" actId="26606"/>
          <ac:cxnSpMkLst>
            <pc:docMk/>
            <pc:sldMk cId="2063722047" sldId="311"/>
            <ac:cxnSpMk id="27" creationId="{EE504C98-6397-41C1-A8D8-2D9C4ED307E0}"/>
          </ac:cxnSpMkLst>
        </pc:cxnChg>
      </pc:sldChg>
      <pc:sldChg chg="addSp delSp modSp mod setBg addAnim delAnim setClrOvrMap">
        <pc:chgData name="ELIECER AGUILAR" userId="74647e9a-befb-41cd-89cb-8ec268702c57" providerId="ADAL" clId="{9556C15D-E3BF-457F-A329-E354ECCC4B89}" dt="2022-12-03T19:24:46.577" v="426" actId="26606"/>
        <pc:sldMkLst>
          <pc:docMk/>
          <pc:sldMk cId="1635606850" sldId="312"/>
        </pc:sldMkLst>
        <pc:spChg chg="mod">
          <ac:chgData name="ELIECER AGUILAR" userId="74647e9a-befb-41cd-89cb-8ec268702c57" providerId="ADAL" clId="{9556C15D-E3BF-457F-A329-E354ECCC4B89}" dt="2022-12-03T19:24:46.577" v="426" actId="26606"/>
          <ac:spMkLst>
            <pc:docMk/>
            <pc:sldMk cId="1635606850" sldId="312"/>
            <ac:spMk id="2" creationId="{0B72B633-1749-46C4-B356-AAA2BF8F614B}"/>
          </ac:spMkLst>
        </pc:spChg>
        <pc:spChg chg="add del">
          <ac:chgData name="ELIECER AGUILAR" userId="74647e9a-befb-41cd-89cb-8ec268702c57" providerId="ADAL" clId="{9556C15D-E3BF-457F-A329-E354ECCC4B89}" dt="2022-12-03T19:05:31.042" v="353" actId="478"/>
          <ac:spMkLst>
            <pc:docMk/>
            <pc:sldMk cId="1635606850" sldId="312"/>
            <ac:spMk id="3" creationId="{47E1050A-E46E-4B25-84BE-E6E63F1E7F9E}"/>
          </ac:spMkLst>
        </pc:spChg>
        <pc:spChg chg="add del">
          <ac:chgData name="ELIECER AGUILAR" userId="74647e9a-befb-41cd-89cb-8ec268702c57" providerId="ADAL" clId="{9556C15D-E3BF-457F-A329-E354ECCC4B89}" dt="2022-12-03T19:02:42.591" v="321" actId="26606"/>
          <ac:spMkLst>
            <pc:docMk/>
            <pc:sldMk cId="1635606850" sldId="312"/>
            <ac:spMk id="10" creationId="{CDA1A2E9-63FE-408D-A803-8E306ECAB4B3}"/>
          </ac:spMkLst>
        </pc:spChg>
        <pc:spChg chg="add del">
          <ac:chgData name="ELIECER AGUILAR" userId="74647e9a-befb-41cd-89cb-8ec268702c57" providerId="ADAL" clId="{9556C15D-E3BF-457F-A329-E354ECCC4B89}" dt="2022-12-03T19:02:42.591" v="321" actId="26606"/>
          <ac:spMkLst>
            <pc:docMk/>
            <pc:sldMk cId="1635606850" sldId="312"/>
            <ac:spMk id="12" creationId="{927CAFC9-A675-4314-84EF-236FFA58A3F2}"/>
          </ac:spMkLst>
        </pc:spChg>
        <pc:spChg chg="add del">
          <ac:chgData name="ELIECER AGUILAR" userId="74647e9a-befb-41cd-89cb-8ec268702c57" providerId="ADAL" clId="{9556C15D-E3BF-457F-A329-E354ECCC4B89}" dt="2022-12-03T19:06:33.909" v="364" actId="26606"/>
          <ac:spMkLst>
            <pc:docMk/>
            <pc:sldMk cId="1635606850" sldId="312"/>
            <ac:spMk id="13" creationId="{2643BE6C-86B7-4AB9-91E8-9B5DB45AC8EA}"/>
          </ac:spMkLst>
        </pc:spChg>
        <pc:spChg chg="add del">
          <ac:chgData name="ELIECER AGUILAR" userId="74647e9a-befb-41cd-89cb-8ec268702c57" providerId="ADAL" clId="{9556C15D-E3BF-457F-A329-E354ECCC4B89}" dt="2022-12-03T19:02:42.591" v="321" actId="26606"/>
          <ac:spMkLst>
            <pc:docMk/>
            <pc:sldMk cId="1635606850" sldId="312"/>
            <ac:spMk id="14" creationId="{FBE9F90C-C163-435B-9A68-D15C92D1CF2B}"/>
          </ac:spMkLst>
        </pc:spChg>
        <pc:spChg chg="add del">
          <ac:chgData name="ELIECER AGUILAR" userId="74647e9a-befb-41cd-89cb-8ec268702c57" providerId="ADAL" clId="{9556C15D-E3BF-457F-A329-E354ECCC4B89}" dt="2022-12-03T19:02:42.591" v="321" actId="26606"/>
          <ac:spMkLst>
            <pc:docMk/>
            <pc:sldMk cId="1635606850" sldId="312"/>
            <ac:spMk id="16" creationId="{1A882A9F-F4E9-4E23-8F0B-20B5DF42EAA9}"/>
          </ac:spMkLst>
        </pc:spChg>
        <pc:spChg chg="add del">
          <ac:chgData name="ELIECER AGUILAR" userId="74647e9a-befb-41cd-89cb-8ec268702c57" providerId="ADAL" clId="{9556C15D-E3BF-457F-A329-E354ECCC4B89}" dt="2022-12-03T19:02:43.416" v="323" actId="26606"/>
          <ac:spMkLst>
            <pc:docMk/>
            <pc:sldMk cId="1635606850" sldId="312"/>
            <ac:spMk id="18" creationId="{D4E68339-1B90-44F9-BCC4-4600A6E240A2}"/>
          </ac:spMkLst>
        </pc:spChg>
        <pc:spChg chg="add del">
          <ac:chgData name="ELIECER AGUILAR" userId="74647e9a-befb-41cd-89cb-8ec268702c57" providerId="ADAL" clId="{9556C15D-E3BF-457F-A329-E354ECCC4B89}" dt="2022-12-03T19:06:33.901" v="363" actId="26606"/>
          <ac:spMkLst>
            <pc:docMk/>
            <pc:sldMk cId="1635606850" sldId="312"/>
            <ac:spMk id="19" creationId="{E49CC64F-7275-4E33-961B-0C5CDC439875}"/>
          </ac:spMkLst>
        </pc:spChg>
        <pc:spChg chg="add del">
          <ac:chgData name="ELIECER AGUILAR" userId="74647e9a-befb-41cd-89cb-8ec268702c57" providerId="ADAL" clId="{9556C15D-E3BF-457F-A329-E354ECCC4B89}" dt="2022-12-03T19:02:44.008" v="325" actId="26606"/>
          <ac:spMkLst>
            <pc:docMk/>
            <pc:sldMk cId="1635606850" sldId="312"/>
            <ac:spMk id="20" creationId="{944E28A0-F8F2-4190-AC08-73EF5A051BD4}"/>
          </ac:spMkLst>
        </pc:spChg>
        <pc:spChg chg="add del">
          <ac:chgData name="ELIECER AGUILAR" userId="74647e9a-befb-41cd-89cb-8ec268702c57" providerId="ADAL" clId="{9556C15D-E3BF-457F-A329-E354ECCC4B89}" dt="2022-12-03T19:02:47.255" v="327" actId="26606"/>
          <ac:spMkLst>
            <pc:docMk/>
            <pc:sldMk cId="1635606850" sldId="312"/>
            <ac:spMk id="22" creationId="{AA2A7A76-1A9C-41A3-B260-843B94BDCA85}"/>
          </ac:spMkLst>
        </pc:spChg>
        <pc:spChg chg="add del">
          <ac:chgData name="ELIECER AGUILAR" userId="74647e9a-befb-41cd-89cb-8ec268702c57" providerId="ADAL" clId="{9556C15D-E3BF-457F-A329-E354ECCC4B89}" dt="2022-12-03T19:10:07.405" v="375" actId="26606"/>
          <ac:spMkLst>
            <pc:docMk/>
            <pc:sldMk cId="1635606850" sldId="312"/>
            <ac:spMk id="23" creationId="{FB5B0058-AF13-4859-B429-4EDDE2A26F7F}"/>
          </ac:spMkLst>
        </pc:spChg>
        <pc:spChg chg="add del">
          <ac:chgData name="ELIECER AGUILAR" userId="74647e9a-befb-41cd-89cb-8ec268702c57" providerId="ADAL" clId="{9556C15D-E3BF-457F-A329-E354ECCC4B89}" dt="2022-12-03T19:07:00.122" v="369" actId="26606"/>
          <ac:spMkLst>
            <pc:docMk/>
            <pc:sldMk cId="1635606850" sldId="312"/>
            <ac:spMk id="30" creationId="{823AC064-BC96-4F32-8AE1-B2FD38754823}"/>
          </ac:spMkLst>
        </pc:spChg>
        <pc:spChg chg="add del">
          <ac:chgData name="ELIECER AGUILAR" userId="74647e9a-befb-41cd-89cb-8ec268702c57" providerId="ADAL" clId="{9556C15D-E3BF-457F-A329-E354ECCC4B89}" dt="2022-12-03T19:07:10.660" v="372" actId="26606"/>
          <ac:spMkLst>
            <pc:docMk/>
            <pc:sldMk cId="1635606850" sldId="312"/>
            <ac:spMk id="35" creationId="{F8446B12-7391-4711-8B31-112A0B896C76}"/>
          </ac:spMkLst>
        </pc:spChg>
        <pc:spChg chg="add del">
          <ac:chgData name="ELIECER AGUILAR" userId="74647e9a-befb-41cd-89cb-8ec268702c57" providerId="ADAL" clId="{9556C15D-E3BF-457F-A329-E354ECCC4B89}" dt="2022-12-03T19:10:07.386" v="374" actId="26606"/>
          <ac:spMkLst>
            <pc:docMk/>
            <pc:sldMk cId="1635606850" sldId="312"/>
            <ac:spMk id="39" creationId="{5964CBE2-084A-47DF-A704-CF5F6217B569}"/>
          </ac:spMkLst>
        </pc:spChg>
        <pc:spChg chg="add del">
          <ac:chgData name="ELIECER AGUILAR" userId="74647e9a-befb-41cd-89cb-8ec268702c57" providerId="ADAL" clId="{9556C15D-E3BF-457F-A329-E354ECCC4B89}" dt="2022-12-03T19:24:46.577" v="426" actId="26606"/>
          <ac:spMkLst>
            <pc:docMk/>
            <pc:sldMk cId="1635606850" sldId="312"/>
            <ac:spMk id="46" creationId="{4FE70E86-779D-4922-A020-0B3E5C05AA42}"/>
          </ac:spMkLst>
        </pc:spChg>
        <pc:spChg chg="add">
          <ac:chgData name="ELIECER AGUILAR" userId="74647e9a-befb-41cd-89cb-8ec268702c57" providerId="ADAL" clId="{9556C15D-E3BF-457F-A329-E354ECCC4B89}" dt="2022-12-03T19:24:46.577" v="426" actId="26606"/>
          <ac:spMkLst>
            <pc:docMk/>
            <pc:sldMk cId="1635606850" sldId="312"/>
            <ac:spMk id="52" creationId="{51F77B6A-7F53-4B28-B73D-C8CC899AB221}"/>
          </ac:spMkLst>
        </pc:spChg>
        <pc:spChg chg="add">
          <ac:chgData name="ELIECER AGUILAR" userId="74647e9a-befb-41cd-89cb-8ec268702c57" providerId="ADAL" clId="{9556C15D-E3BF-457F-A329-E354ECCC4B89}" dt="2022-12-03T19:24:46.577" v="426" actId="26606"/>
          <ac:spMkLst>
            <pc:docMk/>
            <pc:sldMk cId="1635606850" sldId="312"/>
            <ac:spMk id="58" creationId="{F6E412EF-CF39-4C25-85B0-DB30B1B0A8C4}"/>
          </ac:spMkLst>
        </pc:spChg>
        <pc:spChg chg="add">
          <ac:chgData name="ELIECER AGUILAR" userId="74647e9a-befb-41cd-89cb-8ec268702c57" providerId="ADAL" clId="{9556C15D-E3BF-457F-A329-E354ECCC4B89}" dt="2022-12-03T19:24:46.577" v="426" actId="26606"/>
          <ac:spMkLst>
            <pc:docMk/>
            <pc:sldMk cId="1635606850" sldId="312"/>
            <ac:spMk id="60" creationId="{E8DA6235-17F2-4C9E-88C6-C5D38D8D3C03}"/>
          </ac:spMkLst>
        </pc:spChg>
        <pc:spChg chg="add">
          <ac:chgData name="ELIECER AGUILAR" userId="74647e9a-befb-41cd-89cb-8ec268702c57" providerId="ADAL" clId="{9556C15D-E3BF-457F-A329-E354ECCC4B89}" dt="2022-12-03T19:24:46.577" v="426" actId="26606"/>
          <ac:spMkLst>
            <pc:docMk/>
            <pc:sldMk cId="1635606850" sldId="312"/>
            <ac:spMk id="62" creationId="{B55DEF71-1741-4489-8E77-46FC5BAA66E2}"/>
          </ac:spMkLst>
        </pc:spChg>
        <pc:spChg chg="add">
          <ac:chgData name="ELIECER AGUILAR" userId="74647e9a-befb-41cd-89cb-8ec268702c57" providerId="ADAL" clId="{9556C15D-E3BF-457F-A329-E354ECCC4B89}" dt="2022-12-03T19:24:46.577" v="426" actId="26606"/>
          <ac:spMkLst>
            <pc:docMk/>
            <pc:sldMk cId="1635606850" sldId="312"/>
            <ac:spMk id="64" creationId="{82347B6D-A7CC-48EB-861F-917D0D61E3EA}"/>
          </ac:spMkLst>
        </pc:spChg>
        <pc:spChg chg="add">
          <ac:chgData name="ELIECER AGUILAR" userId="74647e9a-befb-41cd-89cb-8ec268702c57" providerId="ADAL" clId="{9556C15D-E3BF-457F-A329-E354ECCC4B89}" dt="2022-12-03T19:24:46.577" v="426" actId="26606"/>
          <ac:spMkLst>
            <pc:docMk/>
            <pc:sldMk cId="1635606850" sldId="312"/>
            <ac:spMk id="66" creationId="{A7A0A46D-CC9B-4E32-870A-7BC2DF940144}"/>
          </ac:spMkLst>
        </pc:spChg>
        <pc:spChg chg="add">
          <ac:chgData name="ELIECER AGUILAR" userId="74647e9a-befb-41cd-89cb-8ec268702c57" providerId="ADAL" clId="{9556C15D-E3BF-457F-A329-E354ECCC4B89}" dt="2022-12-03T19:24:46.577" v="426" actId="26606"/>
          <ac:spMkLst>
            <pc:docMk/>
            <pc:sldMk cId="1635606850" sldId="312"/>
            <ac:spMk id="68" creationId="{9178722E-1BD0-427E-BAAE-4F206DAB5818}"/>
          </ac:spMkLst>
        </pc:spChg>
        <pc:spChg chg="add">
          <ac:chgData name="ELIECER AGUILAR" userId="74647e9a-befb-41cd-89cb-8ec268702c57" providerId="ADAL" clId="{9556C15D-E3BF-457F-A329-E354ECCC4B89}" dt="2022-12-03T19:24:46.577" v="426" actId="26606"/>
          <ac:spMkLst>
            <pc:docMk/>
            <pc:sldMk cId="1635606850" sldId="312"/>
            <ac:spMk id="70" creationId="{A753B935-E3DD-466D-BFAC-68E0BE02D092}"/>
          </ac:spMkLst>
        </pc:spChg>
        <pc:spChg chg="add">
          <ac:chgData name="ELIECER AGUILAR" userId="74647e9a-befb-41cd-89cb-8ec268702c57" providerId="ADAL" clId="{9556C15D-E3BF-457F-A329-E354ECCC4B89}" dt="2022-12-03T19:24:46.577" v="426" actId="26606"/>
          <ac:spMkLst>
            <pc:docMk/>
            <pc:sldMk cId="1635606850" sldId="312"/>
            <ac:spMk id="72" creationId="{FB034F26-4148-4B59-B493-14D7A9A8BAA9}"/>
          </ac:spMkLst>
        </pc:spChg>
        <pc:grpChg chg="add del">
          <ac:chgData name="ELIECER AGUILAR" userId="74647e9a-befb-41cd-89cb-8ec268702c57" providerId="ADAL" clId="{9556C15D-E3BF-457F-A329-E354ECCC4B89}" dt="2022-12-03T19:07:10.660" v="372" actId="26606"/>
          <ac:grpSpMkLst>
            <pc:docMk/>
            <pc:sldMk cId="1635606850" sldId="312"/>
            <ac:grpSpMk id="36" creationId="{4252769E-B9F0-4068-A645-5BBEF16E9C28}"/>
          </ac:grpSpMkLst>
        </pc:grpChg>
        <pc:grpChg chg="add del">
          <ac:chgData name="ELIECER AGUILAR" userId="74647e9a-befb-41cd-89cb-8ec268702c57" providerId="ADAL" clId="{9556C15D-E3BF-457F-A329-E354ECCC4B89}" dt="2022-12-03T19:10:07.386" v="374" actId="26606"/>
          <ac:grpSpMkLst>
            <pc:docMk/>
            <pc:sldMk cId="1635606850" sldId="312"/>
            <ac:grpSpMk id="40" creationId="{B80B7591-E174-45D9-AAD8-79C1422AAC59}"/>
          </ac:grpSpMkLst>
        </pc:grpChg>
        <pc:grpChg chg="add del">
          <ac:chgData name="ELIECER AGUILAR" userId="74647e9a-befb-41cd-89cb-8ec268702c57" providerId="ADAL" clId="{9556C15D-E3BF-457F-A329-E354ECCC4B89}" dt="2022-12-03T19:24:46.577" v="426" actId="26606"/>
          <ac:grpSpMkLst>
            <pc:docMk/>
            <pc:sldMk cId="1635606850" sldId="312"/>
            <ac:grpSpMk id="47" creationId="{81F55513-2668-477C-9962-1B9F5E31F120}"/>
          </ac:grpSpMkLst>
        </pc:grpChg>
        <pc:grpChg chg="add">
          <ac:chgData name="ELIECER AGUILAR" userId="74647e9a-befb-41cd-89cb-8ec268702c57" providerId="ADAL" clId="{9556C15D-E3BF-457F-A329-E354ECCC4B89}" dt="2022-12-03T19:24:46.577" v="426" actId="26606"/>
          <ac:grpSpMkLst>
            <pc:docMk/>
            <pc:sldMk cId="1635606850" sldId="312"/>
            <ac:grpSpMk id="54" creationId="{2515629F-0D83-4A44-A125-CD50FC660AB4}"/>
          </ac:grpSpMkLst>
        </pc:grpChg>
        <pc:grpChg chg="add">
          <ac:chgData name="ELIECER AGUILAR" userId="74647e9a-befb-41cd-89cb-8ec268702c57" providerId="ADAL" clId="{9556C15D-E3BF-457F-A329-E354ECCC4B89}" dt="2022-12-03T19:24:46.577" v="426" actId="26606"/>
          <ac:grpSpMkLst>
            <pc:docMk/>
            <pc:sldMk cId="1635606850" sldId="312"/>
            <ac:grpSpMk id="74" creationId="{5E6BB5FD-DB7B-4BE3-BA45-1EF042115ED5}"/>
          </ac:grpSpMkLst>
        </pc:grpChg>
        <pc:picChg chg="del mod">
          <ac:chgData name="ELIECER AGUILAR" userId="74647e9a-befb-41cd-89cb-8ec268702c57" providerId="ADAL" clId="{9556C15D-E3BF-457F-A329-E354ECCC4B89}" dt="2022-12-03T19:03:41.994" v="333" actId="21"/>
          <ac:picMkLst>
            <pc:docMk/>
            <pc:sldMk cId="1635606850" sldId="312"/>
            <ac:picMk id="5" creationId="{F413689D-1F7E-4576-969A-699E2DD4B8A3}"/>
          </ac:picMkLst>
        </pc:picChg>
        <pc:picChg chg="add del mod">
          <ac:chgData name="ELIECER AGUILAR" userId="74647e9a-befb-41cd-89cb-8ec268702c57" providerId="ADAL" clId="{9556C15D-E3BF-457F-A329-E354ECCC4B89}" dt="2022-12-03T19:06:01.429" v="359" actId="478"/>
          <ac:picMkLst>
            <pc:docMk/>
            <pc:sldMk cId="1635606850" sldId="312"/>
            <ac:picMk id="6" creationId="{DC682424-F5A6-4E7E-86B2-0699E7D20A0C}"/>
          </ac:picMkLst>
        </pc:picChg>
        <pc:picChg chg="add mod">
          <ac:chgData name="ELIECER AGUILAR" userId="74647e9a-befb-41cd-89cb-8ec268702c57" providerId="ADAL" clId="{9556C15D-E3BF-457F-A329-E354ECCC4B89}" dt="2022-12-03T19:24:46.577" v="426" actId="26606"/>
          <ac:picMkLst>
            <pc:docMk/>
            <pc:sldMk cId="1635606850" sldId="312"/>
            <ac:picMk id="8" creationId="{8E436620-C952-4FF1-A683-5289EA24DABE}"/>
          </ac:picMkLst>
        </pc:picChg>
        <pc:picChg chg="add del mod modCrop">
          <ac:chgData name="ELIECER AGUILAR" userId="74647e9a-befb-41cd-89cb-8ec268702c57" providerId="ADAL" clId="{9556C15D-E3BF-457F-A329-E354ECCC4B89}" dt="2022-12-03T19:05:07.434" v="349" actId="21"/>
          <ac:picMkLst>
            <pc:docMk/>
            <pc:sldMk cId="1635606850" sldId="312"/>
            <ac:picMk id="11" creationId="{1927D655-1C91-41DC-AC03-4875A622F92E}"/>
          </ac:picMkLst>
        </pc:picChg>
        <pc:picChg chg="add del mod">
          <ac:chgData name="ELIECER AGUILAR" userId="74647e9a-befb-41cd-89cb-8ec268702c57" providerId="ADAL" clId="{9556C15D-E3BF-457F-A329-E354ECCC4B89}" dt="2022-12-03T19:05:17.958" v="352"/>
          <ac:picMkLst>
            <pc:docMk/>
            <pc:sldMk cId="1635606850" sldId="312"/>
            <ac:picMk id="15" creationId="{59F2232E-29FA-4133-9066-BFA1CE4B69E8}"/>
          </ac:picMkLst>
        </pc:picChg>
        <pc:picChg chg="add del mod">
          <ac:chgData name="ELIECER AGUILAR" userId="74647e9a-befb-41cd-89cb-8ec268702c57" providerId="ADAL" clId="{9556C15D-E3BF-457F-A329-E354ECCC4B89}" dt="2022-12-03T19:06:30.093" v="360" actId="478"/>
          <ac:picMkLst>
            <pc:docMk/>
            <pc:sldMk cId="1635606850" sldId="312"/>
            <ac:picMk id="17" creationId="{67066EBB-D9EC-4501-8AF8-F9D09FF6B396}"/>
          </ac:picMkLst>
        </pc:picChg>
        <pc:picChg chg="add del">
          <ac:chgData name="ELIECER AGUILAR" userId="74647e9a-befb-41cd-89cb-8ec268702c57" providerId="ADAL" clId="{9556C15D-E3BF-457F-A329-E354ECCC4B89}" dt="2022-12-03T19:06:33.901" v="363" actId="26606"/>
          <ac:picMkLst>
            <pc:docMk/>
            <pc:sldMk cId="1635606850" sldId="312"/>
            <ac:picMk id="21" creationId="{526FF8D8-3FFF-353D-B624-1D8E4BD66FEC}"/>
          </ac:picMkLst>
        </pc:picChg>
        <pc:cxnChg chg="add del">
          <ac:chgData name="ELIECER AGUILAR" userId="74647e9a-befb-41cd-89cb-8ec268702c57" providerId="ADAL" clId="{9556C15D-E3BF-457F-A329-E354ECCC4B89}" dt="2022-12-03T19:10:07.405" v="375" actId="26606"/>
          <ac:cxnSpMkLst>
            <pc:docMk/>
            <pc:sldMk cId="1635606850" sldId="312"/>
            <ac:cxnSpMk id="24" creationId="{EC4521DE-248E-440D-AAD6-FD9E7D34B3BF}"/>
          </ac:cxnSpMkLst>
        </pc:cxnChg>
        <pc:cxnChg chg="add del">
          <ac:chgData name="ELIECER AGUILAR" userId="74647e9a-befb-41cd-89cb-8ec268702c57" providerId="ADAL" clId="{9556C15D-E3BF-457F-A329-E354ECCC4B89}" dt="2022-12-03T19:10:07.405" v="375" actId="26606"/>
          <ac:cxnSpMkLst>
            <pc:docMk/>
            <pc:sldMk cId="1635606850" sldId="312"/>
            <ac:cxnSpMk id="25" creationId="{442C13FA-4C0F-42D0-9626-5BA6040D8C31}"/>
          </ac:cxnSpMkLst>
        </pc:cxnChg>
        <pc:cxnChg chg="add del">
          <ac:chgData name="ELIECER AGUILAR" userId="74647e9a-befb-41cd-89cb-8ec268702c57" providerId="ADAL" clId="{9556C15D-E3BF-457F-A329-E354ECCC4B89}" dt="2022-12-03T19:07:00.122" v="369" actId="26606"/>
          <ac:cxnSpMkLst>
            <pc:docMk/>
            <pc:sldMk cId="1635606850" sldId="312"/>
            <ac:cxnSpMk id="32" creationId="{7E7C77BC-7138-40B1-A15B-20F57A494629}"/>
          </ac:cxnSpMkLst>
        </pc:cxnChg>
      </pc:sldChg>
      <pc:sldChg chg="addSp delSp modSp mod">
        <pc:chgData name="ELIECER AGUILAR" userId="74647e9a-befb-41cd-89cb-8ec268702c57" providerId="ADAL" clId="{9556C15D-E3BF-457F-A329-E354ECCC4B89}" dt="2022-12-03T19:13:46.791" v="376" actId="26606"/>
        <pc:sldMkLst>
          <pc:docMk/>
          <pc:sldMk cId="2276373400" sldId="313"/>
        </pc:sldMkLst>
        <pc:spChg chg="mod">
          <ac:chgData name="ELIECER AGUILAR" userId="74647e9a-befb-41cd-89cb-8ec268702c57" providerId="ADAL" clId="{9556C15D-E3BF-457F-A329-E354ECCC4B89}" dt="2022-12-03T19:13:46.791" v="376" actId="26606"/>
          <ac:spMkLst>
            <pc:docMk/>
            <pc:sldMk cId="2276373400" sldId="313"/>
            <ac:spMk id="2" creationId="{F7143EE9-496D-410A-A3DC-F6EC26B4F98E}"/>
          </ac:spMkLst>
        </pc:spChg>
        <pc:spChg chg="del">
          <ac:chgData name="ELIECER AGUILAR" userId="74647e9a-befb-41cd-89cb-8ec268702c57" providerId="ADAL" clId="{9556C15D-E3BF-457F-A329-E354ECCC4B89}" dt="2022-12-03T19:13:46.791" v="376" actId="26606"/>
          <ac:spMkLst>
            <pc:docMk/>
            <pc:sldMk cId="2276373400" sldId="313"/>
            <ac:spMk id="7" creationId="{88294908-8B00-4F58-BBBA-20F71A40AA9E}"/>
          </ac:spMkLst>
        </pc:spChg>
        <pc:spChg chg="del">
          <ac:chgData name="ELIECER AGUILAR" userId="74647e9a-befb-41cd-89cb-8ec268702c57" providerId="ADAL" clId="{9556C15D-E3BF-457F-A329-E354ECCC4B89}" dt="2022-12-03T19:13:46.791" v="376" actId="26606"/>
          <ac:spMkLst>
            <pc:docMk/>
            <pc:sldMk cId="2276373400" sldId="313"/>
            <ac:spMk id="9" creationId="{4364C879-1404-4203-8E9D-CC5DE0A621A2}"/>
          </ac:spMkLst>
        </pc:spChg>
        <pc:spChg chg="del">
          <ac:chgData name="ELIECER AGUILAR" userId="74647e9a-befb-41cd-89cb-8ec268702c57" providerId="ADAL" clId="{9556C15D-E3BF-457F-A329-E354ECCC4B89}" dt="2022-12-03T19:13:46.791" v="376" actId="26606"/>
          <ac:spMkLst>
            <pc:docMk/>
            <pc:sldMk cId="2276373400" sldId="313"/>
            <ac:spMk id="11" creationId="{84617302-4B0D-4351-A6BB-6F0930D943AC}"/>
          </ac:spMkLst>
        </pc:spChg>
        <pc:spChg chg="del">
          <ac:chgData name="ELIECER AGUILAR" userId="74647e9a-befb-41cd-89cb-8ec268702c57" providerId="ADAL" clId="{9556C15D-E3BF-457F-A329-E354ECCC4B89}" dt="2022-12-03T19:13:46.791" v="376" actId="26606"/>
          <ac:spMkLst>
            <pc:docMk/>
            <pc:sldMk cId="2276373400" sldId="313"/>
            <ac:spMk id="13" creationId="{DA2C7802-C2E0-4218-8F89-8DD7CCD2CD1C}"/>
          </ac:spMkLst>
        </pc:spChg>
        <pc:spChg chg="del">
          <ac:chgData name="ELIECER AGUILAR" userId="74647e9a-befb-41cd-89cb-8ec268702c57" providerId="ADAL" clId="{9556C15D-E3BF-457F-A329-E354ECCC4B89}" dt="2022-12-03T19:13:46.791" v="376" actId="26606"/>
          <ac:spMkLst>
            <pc:docMk/>
            <pc:sldMk cId="2276373400" sldId="313"/>
            <ac:spMk id="15" creationId="{A6D7111A-21E5-4EE9-8A78-10E5530F0116}"/>
          </ac:spMkLst>
        </pc:spChg>
        <pc:spChg chg="del">
          <ac:chgData name="ELIECER AGUILAR" userId="74647e9a-befb-41cd-89cb-8ec268702c57" providerId="ADAL" clId="{9556C15D-E3BF-457F-A329-E354ECCC4B89}" dt="2022-12-03T19:13:46.791" v="376" actId="26606"/>
          <ac:spMkLst>
            <pc:docMk/>
            <pc:sldMk cId="2276373400" sldId="313"/>
            <ac:spMk id="17" creationId="{A3969E80-A77B-49FC-9122-D89AFD5EE118}"/>
          </ac:spMkLst>
        </pc:spChg>
        <pc:spChg chg="del">
          <ac:chgData name="ELIECER AGUILAR" userId="74647e9a-befb-41cd-89cb-8ec268702c57" providerId="ADAL" clId="{9556C15D-E3BF-457F-A329-E354ECCC4B89}" dt="2022-12-03T19:13:46.791" v="376" actId="26606"/>
          <ac:spMkLst>
            <pc:docMk/>
            <pc:sldMk cId="2276373400" sldId="313"/>
            <ac:spMk id="19" creationId="{1849CA57-76BD-4CF2-80BA-D7A46A01B7B1}"/>
          </ac:spMkLst>
        </pc:spChg>
        <pc:spChg chg="del">
          <ac:chgData name="ELIECER AGUILAR" userId="74647e9a-befb-41cd-89cb-8ec268702c57" providerId="ADAL" clId="{9556C15D-E3BF-457F-A329-E354ECCC4B89}" dt="2022-12-03T19:13:46.791" v="376" actId="26606"/>
          <ac:spMkLst>
            <pc:docMk/>
            <pc:sldMk cId="2276373400" sldId="313"/>
            <ac:spMk id="21" creationId="{35E9085E-E730-4768-83D4-6CB7E9897153}"/>
          </ac:spMkLst>
        </pc:spChg>
        <pc:spChg chg="del">
          <ac:chgData name="ELIECER AGUILAR" userId="74647e9a-befb-41cd-89cb-8ec268702c57" providerId="ADAL" clId="{9556C15D-E3BF-457F-A329-E354ECCC4B89}" dt="2022-12-03T19:13:46.791" v="376" actId="26606"/>
          <ac:spMkLst>
            <pc:docMk/>
            <pc:sldMk cId="2276373400" sldId="313"/>
            <ac:spMk id="23" creationId="{973272FE-A474-4CAE-8CA2-BCC8B476C3F4}"/>
          </ac:spMkLst>
        </pc:spChg>
        <pc:spChg chg="del">
          <ac:chgData name="ELIECER AGUILAR" userId="74647e9a-befb-41cd-89cb-8ec268702c57" providerId="ADAL" clId="{9556C15D-E3BF-457F-A329-E354ECCC4B89}" dt="2022-12-03T19:13:46.791" v="376" actId="26606"/>
          <ac:spMkLst>
            <pc:docMk/>
            <pc:sldMk cId="2276373400" sldId="313"/>
            <ac:spMk id="25" creationId="{E07981EA-05A6-437C-88D7-B377B92B031D}"/>
          </ac:spMkLst>
        </pc:spChg>
        <pc:spChg chg="del">
          <ac:chgData name="ELIECER AGUILAR" userId="74647e9a-befb-41cd-89cb-8ec268702c57" providerId="ADAL" clId="{9556C15D-E3BF-457F-A329-E354ECCC4B89}" dt="2022-12-03T19:13:46.791" v="376" actId="26606"/>
          <ac:spMkLst>
            <pc:docMk/>
            <pc:sldMk cId="2276373400" sldId="313"/>
            <ac:spMk id="27" creationId="{15E3C750-986E-4769-B1AE-49289FBEE757}"/>
          </ac:spMkLst>
        </pc:spChg>
        <pc:spChg chg="add">
          <ac:chgData name="ELIECER AGUILAR" userId="74647e9a-befb-41cd-89cb-8ec268702c57" providerId="ADAL" clId="{9556C15D-E3BF-457F-A329-E354ECCC4B89}" dt="2022-12-03T19:13:46.791" v="376" actId="26606"/>
          <ac:spMkLst>
            <pc:docMk/>
            <pc:sldMk cId="2276373400" sldId="313"/>
            <ac:spMk id="33" creationId="{C1DD1A8A-57D5-4A81-AD04-532B043C5611}"/>
          </ac:spMkLst>
        </pc:spChg>
        <pc:spChg chg="add">
          <ac:chgData name="ELIECER AGUILAR" userId="74647e9a-befb-41cd-89cb-8ec268702c57" providerId="ADAL" clId="{9556C15D-E3BF-457F-A329-E354ECCC4B89}" dt="2022-12-03T19:13:46.791" v="376" actId="26606"/>
          <ac:spMkLst>
            <pc:docMk/>
            <pc:sldMk cId="2276373400" sldId="313"/>
            <ac:spMk id="35" creationId="{007891EC-4501-44ED-A8C8-B11B6DB767AB}"/>
          </ac:spMkLst>
        </pc:spChg>
        <pc:picChg chg="add">
          <ac:chgData name="ELIECER AGUILAR" userId="74647e9a-befb-41cd-89cb-8ec268702c57" providerId="ADAL" clId="{9556C15D-E3BF-457F-A329-E354ECCC4B89}" dt="2022-12-03T19:13:46.791" v="376" actId="26606"/>
          <ac:picMkLst>
            <pc:docMk/>
            <pc:sldMk cId="2276373400" sldId="313"/>
            <ac:picMk id="29" creationId="{F92CD8B2-14F1-EB25-6CFE-7C30EBF61F4B}"/>
          </ac:picMkLst>
        </pc:picChg>
      </pc:sldChg>
      <pc:sldChg chg="addSp delSp modSp mod">
        <pc:chgData name="ELIECER AGUILAR" userId="74647e9a-befb-41cd-89cb-8ec268702c57" providerId="ADAL" clId="{9556C15D-E3BF-457F-A329-E354ECCC4B89}" dt="2022-12-03T19:13:53.298" v="377" actId="26606"/>
        <pc:sldMkLst>
          <pc:docMk/>
          <pc:sldMk cId="267156596" sldId="314"/>
        </pc:sldMkLst>
        <pc:spChg chg="mod">
          <ac:chgData name="ELIECER AGUILAR" userId="74647e9a-befb-41cd-89cb-8ec268702c57" providerId="ADAL" clId="{9556C15D-E3BF-457F-A329-E354ECCC4B89}" dt="2022-12-03T19:13:53.298" v="377" actId="26606"/>
          <ac:spMkLst>
            <pc:docMk/>
            <pc:sldMk cId="267156596" sldId="314"/>
            <ac:spMk id="2" creationId="{5FA844FD-5F7B-459A-9FC1-12FA99163E25}"/>
          </ac:spMkLst>
        </pc:spChg>
        <pc:spChg chg="mod">
          <ac:chgData name="ELIECER AGUILAR" userId="74647e9a-befb-41cd-89cb-8ec268702c57" providerId="ADAL" clId="{9556C15D-E3BF-457F-A329-E354ECCC4B89}" dt="2022-12-03T19:13:53.298" v="377" actId="26606"/>
          <ac:spMkLst>
            <pc:docMk/>
            <pc:sldMk cId="267156596" sldId="314"/>
            <ac:spMk id="3" creationId="{75441720-7BD0-4711-AFB4-AB264D7EEAE4}"/>
          </ac:spMkLst>
        </pc:spChg>
        <pc:spChg chg="del">
          <ac:chgData name="ELIECER AGUILAR" userId="74647e9a-befb-41cd-89cb-8ec268702c57" providerId="ADAL" clId="{9556C15D-E3BF-457F-A329-E354ECCC4B89}" dt="2022-12-03T19:13:53.298" v="377" actId="26606"/>
          <ac:spMkLst>
            <pc:docMk/>
            <pc:sldMk cId="267156596" sldId="314"/>
            <ac:spMk id="8" creationId="{2B566528-1B12-4246-9431-5C2D7D081168}"/>
          </ac:spMkLst>
        </pc:spChg>
        <pc:spChg chg="del">
          <ac:chgData name="ELIECER AGUILAR" userId="74647e9a-befb-41cd-89cb-8ec268702c57" providerId="ADAL" clId="{9556C15D-E3BF-457F-A329-E354ECCC4B89}" dt="2022-12-03T19:13:53.298" v="377" actId="26606"/>
          <ac:spMkLst>
            <pc:docMk/>
            <pc:sldMk cId="267156596" sldId="314"/>
            <ac:spMk id="10" creationId="{2E80C965-DB6D-4F81-9E9E-B027384D0BD6}"/>
          </ac:spMkLst>
        </pc:spChg>
        <pc:spChg chg="del">
          <ac:chgData name="ELIECER AGUILAR" userId="74647e9a-befb-41cd-89cb-8ec268702c57" providerId="ADAL" clId="{9556C15D-E3BF-457F-A329-E354ECCC4B89}" dt="2022-12-03T19:13:53.298" v="377" actId="26606"/>
          <ac:spMkLst>
            <pc:docMk/>
            <pc:sldMk cId="267156596" sldId="314"/>
            <ac:spMk id="12" creationId="{A580F890-B085-4E95-96AA-55AEBEC5CE6E}"/>
          </ac:spMkLst>
        </pc:spChg>
        <pc:spChg chg="del">
          <ac:chgData name="ELIECER AGUILAR" userId="74647e9a-befb-41cd-89cb-8ec268702c57" providerId="ADAL" clId="{9556C15D-E3BF-457F-A329-E354ECCC4B89}" dt="2022-12-03T19:13:53.298" v="377" actId="26606"/>
          <ac:spMkLst>
            <pc:docMk/>
            <pc:sldMk cId="267156596" sldId="314"/>
            <ac:spMk id="14" creationId="{D3F51FEB-38FB-4F6C-9F7B-2F2AFAB65463}"/>
          </ac:spMkLst>
        </pc:spChg>
        <pc:spChg chg="del">
          <ac:chgData name="ELIECER AGUILAR" userId="74647e9a-befb-41cd-89cb-8ec268702c57" providerId="ADAL" clId="{9556C15D-E3BF-457F-A329-E354ECCC4B89}" dt="2022-12-03T19:13:53.298" v="377" actId="26606"/>
          <ac:spMkLst>
            <pc:docMk/>
            <pc:sldMk cId="267156596" sldId="314"/>
            <ac:spMk id="16" creationId="{1E547BA6-BAE0-43BB-A7CA-60F69CE252F0}"/>
          </ac:spMkLst>
        </pc:spChg>
        <pc:spChg chg="add">
          <ac:chgData name="ELIECER AGUILAR" userId="74647e9a-befb-41cd-89cb-8ec268702c57" providerId="ADAL" clId="{9556C15D-E3BF-457F-A329-E354ECCC4B89}" dt="2022-12-03T19:13:53.298" v="377" actId="26606"/>
          <ac:spMkLst>
            <pc:docMk/>
            <pc:sldMk cId="267156596" sldId="314"/>
            <ac:spMk id="21" creationId="{A7AE9375-4664-4DB2-922D-2782A6E439AC}"/>
          </ac:spMkLst>
        </pc:spChg>
        <pc:spChg chg="add">
          <ac:chgData name="ELIECER AGUILAR" userId="74647e9a-befb-41cd-89cb-8ec268702c57" providerId="ADAL" clId="{9556C15D-E3BF-457F-A329-E354ECCC4B89}" dt="2022-12-03T19:13:53.298" v="377" actId="26606"/>
          <ac:spMkLst>
            <pc:docMk/>
            <pc:sldMk cId="267156596" sldId="314"/>
            <ac:spMk id="25" creationId="{9DD005C1-8C51-42D6-9BEE-B9B83849743D}"/>
          </ac:spMkLst>
        </pc:spChg>
        <pc:cxnChg chg="add">
          <ac:chgData name="ELIECER AGUILAR" userId="74647e9a-befb-41cd-89cb-8ec268702c57" providerId="ADAL" clId="{9556C15D-E3BF-457F-A329-E354ECCC4B89}" dt="2022-12-03T19:13:53.298" v="377" actId="26606"/>
          <ac:cxnSpMkLst>
            <pc:docMk/>
            <pc:sldMk cId="267156596" sldId="314"/>
            <ac:cxnSpMk id="23" creationId="{EE504C98-6397-41C1-A8D8-2D9C4ED307E0}"/>
          </ac:cxnSpMkLst>
        </pc:cxnChg>
      </pc:sldChg>
      <pc:sldChg chg="addSp delSp modSp mod">
        <pc:chgData name="ELIECER AGUILAR" userId="74647e9a-befb-41cd-89cb-8ec268702c57" providerId="ADAL" clId="{9556C15D-E3BF-457F-A329-E354ECCC4B89}" dt="2022-12-03T19:13:56.946" v="378" actId="26606"/>
        <pc:sldMkLst>
          <pc:docMk/>
          <pc:sldMk cId="290840753" sldId="315"/>
        </pc:sldMkLst>
        <pc:spChg chg="mod">
          <ac:chgData name="ELIECER AGUILAR" userId="74647e9a-befb-41cd-89cb-8ec268702c57" providerId="ADAL" clId="{9556C15D-E3BF-457F-A329-E354ECCC4B89}" dt="2022-12-03T19:13:56.946" v="378" actId="26606"/>
          <ac:spMkLst>
            <pc:docMk/>
            <pc:sldMk cId="290840753" sldId="315"/>
            <ac:spMk id="2" creationId="{20B39F4D-C412-4D7D-A08A-CB56DE8F19AC}"/>
          </ac:spMkLst>
        </pc:spChg>
        <pc:spChg chg="mod">
          <ac:chgData name="ELIECER AGUILAR" userId="74647e9a-befb-41cd-89cb-8ec268702c57" providerId="ADAL" clId="{9556C15D-E3BF-457F-A329-E354ECCC4B89}" dt="2022-12-03T19:13:56.946" v="378" actId="26606"/>
          <ac:spMkLst>
            <pc:docMk/>
            <pc:sldMk cId="290840753" sldId="315"/>
            <ac:spMk id="3" creationId="{205C957D-E25B-49F9-B033-E72C163D41A1}"/>
          </ac:spMkLst>
        </pc:spChg>
        <pc:spChg chg="del">
          <ac:chgData name="ELIECER AGUILAR" userId="74647e9a-befb-41cd-89cb-8ec268702c57" providerId="ADAL" clId="{9556C15D-E3BF-457F-A329-E354ECCC4B89}" dt="2022-12-03T19:13:56.946" v="378" actId="26606"/>
          <ac:spMkLst>
            <pc:docMk/>
            <pc:sldMk cId="290840753" sldId="315"/>
            <ac:spMk id="8" creationId="{2B566528-1B12-4246-9431-5C2D7D081168}"/>
          </ac:spMkLst>
        </pc:spChg>
        <pc:spChg chg="del">
          <ac:chgData name="ELIECER AGUILAR" userId="74647e9a-befb-41cd-89cb-8ec268702c57" providerId="ADAL" clId="{9556C15D-E3BF-457F-A329-E354ECCC4B89}" dt="2022-12-03T19:13:56.946" v="378" actId="26606"/>
          <ac:spMkLst>
            <pc:docMk/>
            <pc:sldMk cId="290840753" sldId="315"/>
            <ac:spMk id="10" creationId="{2E80C965-DB6D-4F81-9E9E-B027384D0BD6}"/>
          </ac:spMkLst>
        </pc:spChg>
        <pc:spChg chg="del">
          <ac:chgData name="ELIECER AGUILAR" userId="74647e9a-befb-41cd-89cb-8ec268702c57" providerId="ADAL" clId="{9556C15D-E3BF-457F-A329-E354ECCC4B89}" dt="2022-12-03T19:13:56.946" v="378" actId="26606"/>
          <ac:spMkLst>
            <pc:docMk/>
            <pc:sldMk cId="290840753" sldId="315"/>
            <ac:spMk id="12" creationId="{A580F890-B085-4E95-96AA-55AEBEC5CE6E}"/>
          </ac:spMkLst>
        </pc:spChg>
        <pc:spChg chg="del">
          <ac:chgData name="ELIECER AGUILAR" userId="74647e9a-befb-41cd-89cb-8ec268702c57" providerId="ADAL" clId="{9556C15D-E3BF-457F-A329-E354ECCC4B89}" dt="2022-12-03T19:13:56.946" v="378" actId="26606"/>
          <ac:spMkLst>
            <pc:docMk/>
            <pc:sldMk cId="290840753" sldId="315"/>
            <ac:spMk id="14" creationId="{D3F51FEB-38FB-4F6C-9F7B-2F2AFAB65463}"/>
          </ac:spMkLst>
        </pc:spChg>
        <pc:spChg chg="del">
          <ac:chgData name="ELIECER AGUILAR" userId="74647e9a-befb-41cd-89cb-8ec268702c57" providerId="ADAL" clId="{9556C15D-E3BF-457F-A329-E354ECCC4B89}" dt="2022-12-03T19:13:56.946" v="378" actId="26606"/>
          <ac:spMkLst>
            <pc:docMk/>
            <pc:sldMk cId="290840753" sldId="315"/>
            <ac:spMk id="16" creationId="{1E547BA6-BAE0-43BB-A7CA-60F69CE252F0}"/>
          </ac:spMkLst>
        </pc:spChg>
        <pc:spChg chg="add">
          <ac:chgData name="ELIECER AGUILAR" userId="74647e9a-befb-41cd-89cb-8ec268702c57" providerId="ADAL" clId="{9556C15D-E3BF-457F-A329-E354ECCC4B89}" dt="2022-12-03T19:13:56.946" v="378" actId="26606"/>
          <ac:spMkLst>
            <pc:docMk/>
            <pc:sldMk cId="290840753" sldId="315"/>
            <ac:spMk id="21" creationId="{A7AE9375-4664-4DB2-922D-2782A6E439AC}"/>
          </ac:spMkLst>
        </pc:spChg>
        <pc:spChg chg="add">
          <ac:chgData name="ELIECER AGUILAR" userId="74647e9a-befb-41cd-89cb-8ec268702c57" providerId="ADAL" clId="{9556C15D-E3BF-457F-A329-E354ECCC4B89}" dt="2022-12-03T19:13:56.946" v="378" actId="26606"/>
          <ac:spMkLst>
            <pc:docMk/>
            <pc:sldMk cId="290840753" sldId="315"/>
            <ac:spMk id="25" creationId="{9DD005C1-8C51-42D6-9BEE-B9B83849743D}"/>
          </ac:spMkLst>
        </pc:spChg>
        <pc:cxnChg chg="add">
          <ac:chgData name="ELIECER AGUILAR" userId="74647e9a-befb-41cd-89cb-8ec268702c57" providerId="ADAL" clId="{9556C15D-E3BF-457F-A329-E354ECCC4B89}" dt="2022-12-03T19:13:56.946" v="378" actId="26606"/>
          <ac:cxnSpMkLst>
            <pc:docMk/>
            <pc:sldMk cId="290840753" sldId="315"/>
            <ac:cxnSpMk id="23" creationId="{EE504C98-6397-41C1-A8D8-2D9C4ED307E0}"/>
          </ac:cxnSpMkLst>
        </pc:cxnChg>
      </pc:sldChg>
      <pc:sldChg chg="addSp delSp modSp mod">
        <pc:chgData name="ELIECER AGUILAR" userId="74647e9a-befb-41cd-89cb-8ec268702c57" providerId="ADAL" clId="{9556C15D-E3BF-457F-A329-E354ECCC4B89}" dt="2022-12-03T19:13:59.751" v="379" actId="26606"/>
        <pc:sldMkLst>
          <pc:docMk/>
          <pc:sldMk cId="619513121" sldId="316"/>
        </pc:sldMkLst>
        <pc:spChg chg="mod">
          <ac:chgData name="ELIECER AGUILAR" userId="74647e9a-befb-41cd-89cb-8ec268702c57" providerId="ADAL" clId="{9556C15D-E3BF-457F-A329-E354ECCC4B89}" dt="2022-12-03T19:13:59.751" v="379" actId="26606"/>
          <ac:spMkLst>
            <pc:docMk/>
            <pc:sldMk cId="619513121" sldId="316"/>
            <ac:spMk id="2" creationId="{4F54D71B-3C5C-4D73-844F-67126C4BC8F5}"/>
          </ac:spMkLst>
        </pc:spChg>
        <pc:spChg chg="mod">
          <ac:chgData name="ELIECER AGUILAR" userId="74647e9a-befb-41cd-89cb-8ec268702c57" providerId="ADAL" clId="{9556C15D-E3BF-457F-A329-E354ECCC4B89}" dt="2022-12-03T19:13:59.751" v="379" actId="26606"/>
          <ac:spMkLst>
            <pc:docMk/>
            <pc:sldMk cId="619513121" sldId="316"/>
            <ac:spMk id="3" creationId="{637B030C-7F14-47BF-9BD7-1D4B5C3C8E1C}"/>
          </ac:spMkLst>
        </pc:spChg>
        <pc:spChg chg="del">
          <ac:chgData name="ELIECER AGUILAR" userId="74647e9a-befb-41cd-89cb-8ec268702c57" providerId="ADAL" clId="{9556C15D-E3BF-457F-A329-E354ECCC4B89}" dt="2022-12-03T19:13:59.751" v="379" actId="26606"/>
          <ac:spMkLst>
            <pc:docMk/>
            <pc:sldMk cId="619513121" sldId="316"/>
            <ac:spMk id="8" creationId="{777A147A-9ED8-46B4-8660-1B3C2AA880B5}"/>
          </ac:spMkLst>
        </pc:spChg>
        <pc:spChg chg="del">
          <ac:chgData name="ELIECER AGUILAR" userId="74647e9a-befb-41cd-89cb-8ec268702c57" providerId="ADAL" clId="{9556C15D-E3BF-457F-A329-E354ECCC4B89}" dt="2022-12-03T19:13:59.751" v="379" actId="26606"/>
          <ac:spMkLst>
            <pc:docMk/>
            <pc:sldMk cId="619513121" sldId="316"/>
            <ac:spMk id="10" creationId="{5D6C15A0-C087-4593-8414-2B4EC1CDC3DE}"/>
          </ac:spMkLst>
        </pc:spChg>
        <pc:spChg chg="add">
          <ac:chgData name="ELIECER AGUILAR" userId="74647e9a-befb-41cd-89cb-8ec268702c57" providerId="ADAL" clId="{9556C15D-E3BF-457F-A329-E354ECCC4B89}" dt="2022-12-03T19:13:59.751" v="379" actId="26606"/>
          <ac:spMkLst>
            <pc:docMk/>
            <pc:sldMk cId="619513121" sldId="316"/>
            <ac:spMk id="15" creationId="{A7AE9375-4664-4DB2-922D-2782A6E439AC}"/>
          </ac:spMkLst>
        </pc:spChg>
        <pc:spChg chg="add">
          <ac:chgData name="ELIECER AGUILAR" userId="74647e9a-befb-41cd-89cb-8ec268702c57" providerId="ADAL" clId="{9556C15D-E3BF-457F-A329-E354ECCC4B89}" dt="2022-12-03T19:13:59.751" v="379" actId="26606"/>
          <ac:spMkLst>
            <pc:docMk/>
            <pc:sldMk cId="619513121" sldId="316"/>
            <ac:spMk id="19" creationId="{9DD005C1-8C51-42D6-9BEE-B9B83849743D}"/>
          </ac:spMkLst>
        </pc:spChg>
        <pc:cxnChg chg="add">
          <ac:chgData name="ELIECER AGUILAR" userId="74647e9a-befb-41cd-89cb-8ec268702c57" providerId="ADAL" clId="{9556C15D-E3BF-457F-A329-E354ECCC4B89}" dt="2022-12-03T19:13:59.751" v="379" actId="26606"/>
          <ac:cxnSpMkLst>
            <pc:docMk/>
            <pc:sldMk cId="619513121" sldId="316"/>
            <ac:cxnSpMk id="17" creationId="{EE504C98-6397-41C1-A8D8-2D9C4ED307E0}"/>
          </ac:cxnSpMkLst>
        </pc:cxnChg>
      </pc:sldChg>
      <pc:sldChg chg="addSp delSp modSp mod setBg">
        <pc:chgData name="ELIECER AGUILAR" userId="74647e9a-befb-41cd-89cb-8ec268702c57" providerId="ADAL" clId="{9556C15D-E3BF-457F-A329-E354ECCC4B89}" dt="2022-12-03T19:14:13.129" v="382" actId="26606"/>
        <pc:sldMkLst>
          <pc:docMk/>
          <pc:sldMk cId="523853715" sldId="317"/>
        </pc:sldMkLst>
        <pc:spChg chg="mod">
          <ac:chgData name="ELIECER AGUILAR" userId="74647e9a-befb-41cd-89cb-8ec268702c57" providerId="ADAL" clId="{9556C15D-E3BF-457F-A329-E354ECCC4B89}" dt="2022-12-03T19:14:13.129" v="382" actId="26606"/>
          <ac:spMkLst>
            <pc:docMk/>
            <pc:sldMk cId="523853715" sldId="317"/>
            <ac:spMk id="2" creationId="{9B4DF12D-03E6-4F13-913B-469D8AA2AED6}"/>
          </ac:spMkLst>
        </pc:spChg>
        <pc:spChg chg="mod">
          <ac:chgData name="ELIECER AGUILAR" userId="74647e9a-befb-41cd-89cb-8ec268702c57" providerId="ADAL" clId="{9556C15D-E3BF-457F-A329-E354ECCC4B89}" dt="2022-12-03T19:14:13.129" v="382" actId="26606"/>
          <ac:spMkLst>
            <pc:docMk/>
            <pc:sldMk cId="523853715" sldId="317"/>
            <ac:spMk id="3" creationId="{21A0D3D3-86CF-4427-AC67-07040BCBC95A}"/>
          </ac:spMkLst>
        </pc:spChg>
        <pc:spChg chg="add del">
          <ac:chgData name="ELIECER AGUILAR" userId="74647e9a-befb-41cd-89cb-8ec268702c57" providerId="ADAL" clId="{9556C15D-E3BF-457F-A329-E354ECCC4B89}" dt="2022-12-03T19:14:13.103" v="381" actId="26606"/>
          <ac:spMkLst>
            <pc:docMk/>
            <pc:sldMk cId="523853715" sldId="317"/>
            <ac:spMk id="8" creationId="{A7AE9375-4664-4DB2-922D-2782A6E439AC}"/>
          </ac:spMkLst>
        </pc:spChg>
        <pc:spChg chg="add del">
          <ac:chgData name="ELIECER AGUILAR" userId="74647e9a-befb-41cd-89cb-8ec268702c57" providerId="ADAL" clId="{9556C15D-E3BF-457F-A329-E354ECCC4B89}" dt="2022-12-03T19:14:13.103" v="381" actId="26606"/>
          <ac:spMkLst>
            <pc:docMk/>
            <pc:sldMk cId="523853715" sldId="317"/>
            <ac:spMk id="10" creationId="{C2C57604-0CFD-4023-B9BD-107166A25317}"/>
          </ac:spMkLst>
        </pc:spChg>
        <pc:spChg chg="add">
          <ac:chgData name="ELIECER AGUILAR" userId="74647e9a-befb-41cd-89cb-8ec268702c57" providerId="ADAL" clId="{9556C15D-E3BF-457F-A329-E354ECCC4B89}" dt="2022-12-03T19:14:13.129" v="382" actId="26606"/>
          <ac:spMkLst>
            <pc:docMk/>
            <pc:sldMk cId="523853715" sldId="317"/>
            <ac:spMk id="12" creationId="{9DD005C1-8C51-42D6-9BEE-B9B83849743D}"/>
          </ac:spMkLst>
        </pc:spChg>
        <pc:spChg chg="add">
          <ac:chgData name="ELIECER AGUILAR" userId="74647e9a-befb-41cd-89cb-8ec268702c57" providerId="ADAL" clId="{9556C15D-E3BF-457F-A329-E354ECCC4B89}" dt="2022-12-03T19:14:13.129" v="382" actId="26606"/>
          <ac:spMkLst>
            <pc:docMk/>
            <pc:sldMk cId="523853715" sldId="317"/>
            <ac:spMk id="13" creationId="{A7AE9375-4664-4DB2-922D-2782A6E439AC}"/>
          </ac:spMkLst>
        </pc:spChg>
        <pc:cxnChg chg="add">
          <ac:chgData name="ELIECER AGUILAR" userId="74647e9a-befb-41cd-89cb-8ec268702c57" providerId="ADAL" clId="{9556C15D-E3BF-457F-A329-E354ECCC4B89}" dt="2022-12-03T19:14:13.129" v="382" actId="26606"/>
          <ac:cxnSpMkLst>
            <pc:docMk/>
            <pc:sldMk cId="523853715" sldId="317"/>
            <ac:cxnSpMk id="14" creationId="{EE504C98-6397-41C1-A8D8-2D9C4ED307E0}"/>
          </ac:cxnSpMkLst>
        </pc:cxnChg>
      </pc:sldChg>
      <pc:sldChg chg="addSp delSp modSp mod">
        <pc:chgData name="ELIECER AGUILAR" userId="74647e9a-befb-41cd-89cb-8ec268702c57" providerId="ADAL" clId="{9556C15D-E3BF-457F-A329-E354ECCC4B89}" dt="2022-12-03T19:14:19.415" v="383" actId="26606"/>
        <pc:sldMkLst>
          <pc:docMk/>
          <pc:sldMk cId="2953292923" sldId="318"/>
        </pc:sldMkLst>
        <pc:spChg chg="mod">
          <ac:chgData name="ELIECER AGUILAR" userId="74647e9a-befb-41cd-89cb-8ec268702c57" providerId="ADAL" clId="{9556C15D-E3BF-457F-A329-E354ECCC4B89}" dt="2022-12-03T19:14:19.415" v="383" actId="26606"/>
          <ac:spMkLst>
            <pc:docMk/>
            <pc:sldMk cId="2953292923" sldId="318"/>
            <ac:spMk id="2" creationId="{1DE7CC6B-C495-4D6B-B640-DAEEAEE7F03F}"/>
          </ac:spMkLst>
        </pc:spChg>
        <pc:spChg chg="del">
          <ac:chgData name="ELIECER AGUILAR" userId="74647e9a-befb-41cd-89cb-8ec268702c57" providerId="ADAL" clId="{9556C15D-E3BF-457F-A329-E354ECCC4B89}" dt="2022-12-03T19:14:19.415" v="383" actId="26606"/>
          <ac:spMkLst>
            <pc:docMk/>
            <pc:sldMk cId="2953292923" sldId="318"/>
            <ac:spMk id="11" creationId="{D4771268-CB57-404A-9271-370EB28F6090}"/>
          </ac:spMkLst>
        </pc:spChg>
        <pc:spChg chg="add">
          <ac:chgData name="ELIECER AGUILAR" userId="74647e9a-befb-41cd-89cb-8ec268702c57" providerId="ADAL" clId="{9556C15D-E3BF-457F-A329-E354ECCC4B89}" dt="2022-12-03T19:14:19.415" v="383" actId="26606"/>
          <ac:spMkLst>
            <pc:docMk/>
            <pc:sldMk cId="2953292923" sldId="318"/>
            <ac:spMk id="18" creationId="{7F57BEA8-497D-4AA8-8A18-BDCD696B25FE}"/>
          </ac:spMkLst>
        </pc:spChg>
        <pc:picChg chg="mod">
          <ac:chgData name="ELIECER AGUILAR" userId="74647e9a-befb-41cd-89cb-8ec268702c57" providerId="ADAL" clId="{9556C15D-E3BF-457F-A329-E354ECCC4B89}" dt="2022-12-03T19:14:19.415" v="383" actId="26606"/>
          <ac:picMkLst>
            <pc:docMk/>
            <pc:sldMk cId="2953292923" sldId="318"/>
            <ac:picMk id="6" creationId="{732B19A2-9A1C-4F03-A7EE-34182C65771B}"/>
          </ac:picMkLst>
        </pc:picChg>
        <pc:cxnChg chg="add">
          <ac:chgData name="ELIECER AGUILAR" userId="74647e9a-befb-41cd-89cb-8ec268702c57" providerId="ADAL" clId="{9556C15D-E3BF-457F-A329-E354ECCC4B89}" dt="2022-12-03T19:14:19.415" v="383" actId="26606"/>
          <ac:cxnSpMkLst>
            <pc:docMk/>
            <pc:sldMk cId="2953292923" sldId="318"/>
            <ac:cxnSpMk id="16" creationId="{D2E961F1-4A28-4A5F-BBD4-6E400E5E6C75}"/>
          </ac:cxnSpMkLst>
        </pc:cxnChg>
        <pc:cxnChg chg="add">
          <ac:chgData name="ELIECER AGUILAR" userId="74647e9a-befb-41cd-89cb-8ec268702c57" providerId="ADAL" clId="{9556C15D-E3BF-457F-A329-E354ECCC4B89}" dt="2022-12-03T19:14:19.415" v="383" actId="26606"/>
          <ac:cxnSpMkLst>
            <pc:docMk/>
            <pc:sldMk cId="2953292923" sldId="318"/>
            <ac:cxnSpMk id="20" creationId="{A82415D3-DDE5-4D63-8CB3-23A5EC581B27}"/>
          </ac:cxnSpMkLst>
        </pc:cxnChg>
        <pc:cxnChg chg="add">
          <ac:chgData name="ELIECER AGUILAR" userId="74647e9a-befb-41cd-89cb-8ec268702c57" providerId="ADAL" clId="{9556C15D-E3BF-457F-A329-E354ECCC4B89}" dt="2022-12-03T19:14:19.415" v="383" actId="26606"/>
          <ac:cxnSpMkLst>
            <pc:docMk/>
            <pc:sldMk cId="2953292923" sldId="318"/>
            <ac:cxnSpMk id="22" creationId="{AD7193FB-6AE6-4B3B-8F89-56B55DD63B4D}"/>
          </ac:cxnSpMkLst>
        </pc:cxnChg>
      </pc:sldChg>
      <pc:sldChg chg="addSp delSp modSp mod setBg">
        <pc:chgData name="ELIECER AGUILAR" userId="74647e9a-befb-41cd-89cb-8ec268702c57" providerId="ADAL" clId="{9556C15D-E3BF-457F-A329-E354ECCC4B89}" dt="2022-12-03T19:14:47.150" v="386" actId="26606"/>
        <pc:sldMkLst>
          <pc:docMk/>
          <pc:sldMk cId="3757827562" sldId="319"/>
        </pc:sldMkLst>
        <pc:spChg chg="mod">
          <ac:chgData name="ELIECER AGUILAR" userId="74647e9a-befb-41cd-89cb-8ec268702c57" providerId="ADAL" clId="{9556C15D-E3BF-457F-A329-E354ECCC4B89}" dt="2022-12-03T19:14:47.150" v="386" actId="26606"/>
          <ac:spMkLst>
            <pc:docMk/>
            <pc:sldMk cId="3757827562" sldId="319"/>
            <ac:spMk id="2" creationId="{0ABA0BF8-83D8-4521-ABA7-CDF1D47B63A3}"/>
          </ac:spMkLst>
        </pc:spChg>
        <pc:spChg chg="add del">
          <ac:chgData name="ELIECER AGUILAR" userId="74647e9a-befb-41cd-89cb-8ec268702c57" providerId="ADAL" clId="{9556C15D-E3BF-457F-A329-E354ECCC4B89}" dt="2022-12-03T19:14:47.150" v="386" actId="26606"/>
          <ac:spMkLst>
            <pc:docMk/>
            <pc:sldMk cId="3757827562" sldId="319"/>
            <ac:spMk id="3" creationId="{04436353-B4FD-4C25-97E0-447B55B721CD}"/>
          </ac:spMkLst>
        </pc:spChg>
        <pc:spChg chg="add">
          <ac:chgData name="ELIECER AGUILAR" userId="74647e9a-befb-41cd-89cb-8ec268702c57" providerId="ADAL" clId="{9556C15D-E3BF-457F-A329-E354ECCC4B89}" dt="2022-12-03T19:14:47.150" v="386" actId="26606"/>
          <ac:spMkLst>
            <pc:docMk/>
            <pc:sldMk cId="3757827562" sldId="319"/>
            <ac:spMk id="7" creationId="{04436353-B4FD-4C25-97E0-447B55B721CD}"/>
          </ac:spMkLst>
        </pc:spChg>
        <pc:spChg chg="add">
          <ac:chgData name="ELIECER AGUILAR" userId="74647e9a-befb-41cd-89cb-8ec268702c57" providerId="ADAL" clId="{9556C15D-E3BF-457F-A329-E354ECCC4B89}" dt="2022-12-03T19:14:47.150" v="386" actId="26606"/>
          <ac:spMkLst>
            <pc:docMk/>
            <pc:sldMk cId="3757827562" sldId="319"/>
            <ac:spMk id="8" creationId="{A7AE9375-4664-4DB2-922D-2782A6E439AC}"/>
          </ac:spMkLst>
        </pc:spChg>
        <pc:spChg chg="add">
          <ac:chgData name="ELIECER AGUILAR" userId="74647e9a-befb-41cd-89cb-8ec268702c57" providerId="ADAL" clId="{9556C15D-E3BF-457F-A329-E354ECCC4B89}" dt="2022-12-03T19:14:47.150" v="386" actId="26606"/>
          <ac:spMkLst>
            <pc:docMk/>
            <pc:sldMk cId="3757827562" sldId="319"/>
            <ac:spMk id="10" creationId="{C2C57604-0CFD-4023-B9BD-107166A25317}"/>
          </ac:spMkLst>
        </pc:spChg>
        <pc:graphicFrameChg chg="add del">
          <ac:chgData name="ELIECER AGUILAR" userId="74647e9a-befb-41cd-89cb-8ec268702c57" providerId="ADAL" clId="{9556C15D-E3BF-457F-A329-E354ECCC4B89}" dt="2022-12-03T19:14:47.138" v="385" actId="26606"/>
          <ac:graphicFrameMkLst>
            <pc:docMk/>
            <pc:sldMk cId="3757827562" sldId="319"/>
            <ac:graphicFrameMk id="5" creationId="{8D702532-4AD2-1C97-AF14-78D8D80656C7}"/>
          </ac:graphicFrameMkLst>
        </pc:graphicFrameChg>
      </pc:sldChg>
      <pc:sldChg chg="addSp modSp mod setBg">
        <pc:chgData name="ELIECER AGUILAR" userId="74647e9a-befb-41cd-89cb-8ec268702c57" providerId="ADAL" clId="{9556C15D-E3BF-457F-A329-E354ECCC4B89}" dt="2022-12-03T19:14:52.319" v="387" actId="26606"/>
        <pc:sldMkLst>
          <pc:docMk/>
          <pc:sldMk cId="2041954981" sldId="320"/>
        </pc:sldMkLst>
        <pc:spChg chg="mod">
          <ac:chgData name="ELIECER AGUILAR" userId="74647e9a-befb-41cd-89cb-8ec268702c57" providerId="ADAL" clId="{9556C15D-E3BF-457F-A329-E354ECCC4B89}" dt="2022-12-03T19:14:52.319" v="387" actId="26606"/>
          <ac:spMkLst>
            <pc:docMk/>
            <pc:sldMk cId="2041954981" sldId="320"/>
            <ac:spMk id="2" creationId="{0ABA0BF8-83D8-4521-ABA7-CDF1D47B63A3}"/>
          </ac:spMkLst>
        </pc:spChg>
        <pc:spChg chg="mod">
          <ac:chgData name="ELIECER AGUILAR" userId="74647e9a-befb-41cd-89cb-8ec268702c57" providerId="ADAL" clId="{9556C15D-E3BF-457F-A329-E354ECCC4B89}" dt="2022-12-03T19:14:52.319" v="387" actId="26606"/>
          <ac:spMkLst>
            <pc:docMk/>
            <pc:sldMk cId="2041954981" sldId="320"/>
            <ac:spMk id="3" creationId="{04436353-B4FD-4C25-97E0-447B55B721CD}"/>
          </ac:spMkLst>
        </pc:spChg>
        <pc:spChg chg="add">
          <ac:chgData name="ELIECER AGUILAR" userId="74647e9a-befb-41cd-89cb-8ec268702c57" providerId="ADAL" clId="{9556C15D-E3BF-457F-A329-E354ECCC4B89}" dt="2022-12-03T19:14:52.319" v="387" actId="26606"/>
          <ac:spMkLst>
            <pc:docMk/>
            <pc:sldMk cId="2041954981" sldId="320"/>
            <ac:spMk id="8" creationId="{A7AE9375-4664-4DB2-922D-2782A6E439AC}"/>
          </ac:spMkLst>
        </pc:spChg>
        <pc:spChg chg="add">
          <ac:chgData name="ELIECER AGUILAR" userId="74647e9a-befb-41cd-89cb-8ec268702c57" providerId="ADAL" clId="{9556C15D-E3BF-457F-A329-E354ECCC4B89}" dt="2022-12-03T19:14:52.319" v="387" actId="26606"/>
          <ac:spMkLst>
            <pc:docMk/>
            <pc:sldMk cId="2041954981" sldId="320"/>
            <ac:spMk id="10" creationId="{C2C57604-0CFD-4023-B9BD-107166A25317}"/>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C59A4AC0-E743-4F70-95CF-70179284A957}"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6DD94182-29F3-487F-B3E1-76BBCAA52EE1}">
      <dgm:prSet custT="1"/>
      <dgm:spPr/>
      <dgm:t>
        <a:bodyPr/>
        <a:lstStyle/>
        <a:p>
          <a:r>
            <a:rPr lang="es-419" sz="1600" dirty="0"/>
            <a:t>Podemos ver que en la formula original el valor de θ es remplazado por 1.2.</a:t>
          </a:r>
          <a:endParaRPr lang="en-US" sz="1600" dirty="0"/>
        </a:p>
      </dgm:t>
    </dgm:pt>
    <dgm:pt modelId="{65BE38F2-3E54-466B-ADE8-995E81E5594B}" type="parTrans" cxnId="{0D46F837-8B8B-4D37-B373-A2220F4E7143}">
      <dgm:prSet/>
      <dgm:spPr/>
      <dgm:t>
        <a:bodyPr/>
        <a:lstStyle/>
        <a:p>
          <a:endParaRPr lang="en-US"/>
        </a:p>
      </dgm:t>
    </dgm:pt>
    <dgm:pt modelId="{51CBBC66-4F4E-4D5F-9D15-620F68F5D5DA}" type="sibTrans" cxnId="{0D46F837-8B8B-4D37-B373-A2220F4E7143}">
      <dgm:prSet/>
      <dgm:spPr/>
      <dgm:t>
        <a:bodyPr/>
        <a:lstStyle/>
        <a:p>
          <a:endParaRPr lang="en-US"/>
        </a:p>
      </dgm:t>
    </dgm:pt>
    <dgm:pt modelId="{386AB67C-40E4-4DD5-8F5B-0E40B277B01C}">
      <dgm:prSet custT="1"/>
      <dgm:spPr/>
      <dgm:t>
        <a:bodyPr/>
        <a:lstStyle/>
        <a:p>
          <a:r>
            <a:rPr lang="es-419" sz="1600" dirty="0"/>
            <a:t>Finalizando cada corrida se suma el tiempo de servicio en el contador </a:t>
          </a:r>
          <a:r>
            <a:rPr lang="es-419" sz="1600" b="1" dirty="0" err="1"/>
            <a:t>serviceTimeTotal</a:t>
          </a:r>
          <a:r>
            <a:rPr lang="es-419" sz="1600" b="1" dirty="0"/>
            <a:t>.</a:t>
          </a:r>
          <a:endParaRPr lang="en-US" sz="1600" dirty="0"/>
        </a:p>
      </dgm:t>
    </dgm:pt>
    <dgm:pt modelId="{8AC46E88-E29D-42D9-BEB4-F2F08112E724}" type="parTrans" cxnId="{A9178978-81FD-4D4F-88E5-D548F36DC720}">
      <dgm:prSet/>
      <dgm:spPr/>
      <dgm:t>
        <a:bodyPr/>
        <a:lstStyle/>
        <a:p>
          <a:endParaRPr lang="en-US"/>
        </a:p>
      </dgm:t>
    </dgm:pt>
    <dgm:pt modelId="{62E2E28E-D7E3-4BD7-AEAB-B4B65A68F378}" type="sibTrans" cxnId="{A9178978-81FD-4D4F-88E5-D548F36DC720}">
      <dgm:prSet/>
      <dgm:spPr/>
      <dgm:t>
        <a:bodyPr/>
        <a:lstStyle/>
        <a:p>
          <a:endParaRPr lang="en-US"/>
        </a:p>
      </dgm:t>
    </dgm:pt>
    <dgm:pt modelId="{3E28CF90-7421-4336-8519-29F2CF2271A6}">
      <dgm:prSet custT="1"/>
      <dgm:spPr/>
      <dgm:t>
        <a:bodyPr/>
        <a:lstStyle/>
        <a:p>
          <a:r>
            <a:rPr lang="es-419" sz="1600" dirty="0"/>
            <a:t>Se guarda toda la información en la variable data para luego ser presentada. </a:t>
          </a:r>
          <a:endParaRPr lang="en-US" sz="1600" dirty="0"/>
        </a:p>
      </dgm:t>
    </dgm:pt>
    <dgm:pt modelId="{8B44FD75-34D7-4938-8284-5A70516998DF}" type="parTrans" cxnId="{04B1AD2C-5CD4-49A4-A72E-0BC1DF59DC04}">
      <dgm:prSet/>
      <dgm:spPr/>
      <dgm:t>
        <a:bodyPr/>
        <a:lstStyle/>
        <a:p>
          <a:endParaRPr lang="en-US"/>
        </a:p>
      </dgm:t>
    </dgm:pt>
    <dgm:pt modelId="{0D3FEBAD-991F-4F8D-810D-91832E9D4FF7}" type="sibTrans" cxnId="{04B1AD2C-5CD4-49A4-A72E-0BC1DF59DC04}">
      <dgm:prSet/>
      <dgm:spPr/>
      <dgm:t>
        <a:bodyPr/>
        <a:lstStyle/>
        <a:p>
          <a:endParaRPr lang="en-US"/>
        </a:p>
      </dgm:t>
    </dgm:pt>
    <dgm:pt modelId="{6B219279-2C5C-426D-84F9-B3EB369F2A27}">
      <dgm:prSet custT="1"/>
      <dgm:spPr/>
      <dgm:t>
        <a:bodyPr/>
        <a:lstStyle/>
        <a:p>
          <a:r>
            <a:rPr lang="es-419" sz="1600" dirty="0"/>
            <a:t>Después de terminar todas las corridas se calcula el tiempo toda de servicio con la fórmula:		</a:t>
          </a:r>
          <a:r>
            <a:rPr lang="es-419" sz="1600" b="1" dirty="0" err="1"/>
            <a:t>tiempoTotalServicio</a:t>
          </a:r>
          <a:r>
            <a:rPr lang="es-419" sz="1600" b="1" dirty="0"/>
            <a:t> = serviceTimeTotal+0.3+0.2</a:t>
          </a:r>
          <a:endParaRPr lang="en-US" sz="1600" dirty="0"/>
        </a:p>
      </dgm:t>
    </dgm:pt>
    <dgm:pt modelId="{6C872AFF-DAFF-456F-90DE-7C39E349CCDC}" type="parTrans" cxnId="{BDFD0648-2DD3-4E5C-8BD4-6E175EC1C503}">
      <dgm:prSet/>
      <dgm:spPr/>
      <dgm:t>
        <a:bodyPr/>
        <a:lstStyle/>
        <a:p>
          <a:endParaRPr lang="en-US"/>
        </a:p>
      </dgm:t>
    </dgm:pt>
    <dgm:pt modelId="{7141D696-4FF4-41C9-BD61-71C3DBAA7D9A}" type="sibTrans" cxnId="{BDFD0648-2DD3-4E5C-8BD4-6E175EC1C503}">
      <dgm:prSet/>
      <dgm:spPr/>
      <dgm:t>
        <a:bodyPr/>
        <a:lstStyle/>
        <a:p>
          <a:endParaRPr lang="en-US"/>
        </a:p>
      </dgm:t>
    </dgm:pt>
    <dgm:pt modelId="{8AFE23E0-403C-42D5-B117-35546AC95535}" type="pres">
      <dgm:prSet presAssocID="{C59A4AC0-E743-4F70-95CF-70179284A957}" presName="matrix" presStyleCnt="0">
        <dgm:presLayoutVars>
          <dgm:chMax val="1"/>
          <dgm:dir/>
          <dgm:resizeHandles val="exact"/>
        </dgm:presLayoutVars>
      </dgm:prSet>
      <dgm:spPr/>
    </dgm:pt>
    <dgm:pt modelId="{B7DDA7BC-80CA-4984-A3B0-5159E24E8952}" type="pres">
      <dgm:prSet presAssocID="{C59A4AC0-E743-4F70-95CF-70179284A957}" presName="diamond" presStyleLbl="bgShp" presStyleIdx="0" presStyleCnt="1"/>
      <dgm:spPr/>
    </dgm:pt>
    <dgm:pt modelId="{80FDA8B9-5B5A-438D-9D7D-757D6FF64ADE}" type="pres">
      <dgm:prSet presAssocID="{C59A4AC0-E743-4F70-95CF-70179284A957}" presName="quad1" presStyleLbl="node1" presStyleIdx="0" presStyleCnt="4">
        <dgm:presLayoutVars>
          <dgm:chMax val="0"/>
          <dgm:chPref val="0"/>
          <dgm:bulletEnabled val="1"/>
        </dgm:presLayoutVars>
      </dgm:prSet>
      <dgm:spPr/>
    </dgm:pt>
    <dgm:pt modelId="{978BE1E2-6506-4AF0-B286-3F0E7A7E961D}" type="pres">
      <dgm:prSet presAssocID="{C59A4AC0-E743-4F70-95CF-70179284A957}" presName="quad2" presStyleLbl="node1" presStyleIdx="1" presStyleCnt="4">
        <dgm:presLayoutVars>
          <dgm:chMax val="0"/>
          <dgm:chPref val="0"/>
          <dgm:bulletEnabled val="1"/>
        </dgm:presLayoutVars>
      </dgm:prSet>
      <dgm:spPr/>
    </dgm:pt>
    <dgm:pt modelId="{DB34D832-5D30-45CE-81F9-0B677A028A9C}" type="pres">
      <dgm:prSet presAssocID="{C59A4AC0-E743-4F70-95CF-70179284A957}" presName="quad3" presStyleLbl="node1" presStyleIdx="2" presStyleCnt="4">
        <dgm:presLayoutVars>
          <dgm:chMax val="0"/>
          <dgm:chPref val="0"/>
          <dgm:bulletEnabled val="1"/>
        </dgm:presLayoutVars>
      </dgm:prSet>
      <dgm:spPr/>
    </dgm:pt>
    <dgm:pt modelId="{586FF70D-92B3-4D22-B6B0-7207200B96B5}" type="pres">
      <dgm:prSet presAssocID="{C59A4AC0-E743-4F70-95CF-70179284A957}" presName="quad4" presStyleLbl="node1" presStyleIdx="3" presStyleCnt="4">
        <dgm:presLayoutVars>
          <dgm:chMax val="0"/>
          <dgm:chPref val="0"/>
          <dgm:bulletEnabled val="1"/>
        </dgm:presLayoutVars>
      </dgm:prSet>
      <dgm:spPr/>
    </dgm:pt>
  </dgm:ptLst>
  <dgm:cxnLst>
    <dgm:cxn modelId="{04B1AD2C-5CD4-49A4-A72E-0BC1DF59DC04}" srcId="{C59A4AC0-E743-4F70-95CF-70179284A957}" destId="{3E28CF90-7421-4336-8519-29F2CF2271A6}" srcOrd="2" destOrd="0" parTransId="{8B44FD75-34D7-4938-8284-5A70516998DF}" sibTransId="{0D3FEBAD-991F-4F8D-810D-91832E9D4FF7}"/>
    <dgm:cxn modelId="{0D46F837-8B8B-4D37-B373-A2220F4E7143}" srcId="{C59A4AC0-E743-4F70-95CF-70179284A957}" destId="{6DD94182-29F3-487F-B3E1-76BBCAA52EE1}" srcOrd="0" destOrd="0" parTransId="{65BE38F2-3E54-466B-ADE8-995E81E5594B}" sibTransId="{51CBBC66-4F4E-4D5F-9D15-620F68F5D5DA}"/>
    <dgm:cxn modelId="{BDFD0648-2DD3-4E5C-8BD4-6E175EC1C503}" srcId="{C59A4AC0-E743-4F70-95CF-70179284A957}" destId="{6B219279-2C5C-426D-84F9-B3EB369F2A27}" srcOrd="3" destOrd="0" parTransId="{6C872AFF-DAFF-456F-90DE-7C39E349CCDC}" sibTransId="{7141D696-4FF4-41C9-BD61-71C3DBAA7D9A}"/>
    <dgm:cxn modelId="{9A1C2575-096D-4AD8-9EF5-C0B357172666}" type="presOf" srcId="{6B219279-2C5C-426D-84F9-B3EB369F2A27}" destId="{586FF70D-92B3-4D22-B6B0-7207200B96B5}" srcOrd="0" destOrd="0" presId="urn:microsoft.com/office/officeart/2005/8/layout/matrix3"/>
    <dgm:cxn modelId="{A9178978-81FD-4D4F-88E5-D548F36DC720}" srcId="{C59A4AC0-E743-4F70-95CF-70179284A957}" destId="{386AB67C-40E4-4DD5-8F5B-0E40B277B01C}" srcOrd="1" destOrd="0" parTransId="{8AC46E88-E29D-42D9-BEB4-F2F08112E724}" sibTransId="{62E2E28E-D7E3-4BD7-AEAB-B4B65A68F378}"/>
    <dgm:cxn modelId="{078EB883-CB81-49A3-BCBF-4C5D57949902}" type="presOf" srcId="{6DD94182-29F3-487F-B3E1-76BBCAA52EE1}" destId="{80FDA8B9-5B5A-438D-9D7D-757D6FF64ADE}" srcOrd="0" destOrd="0" presId="urn:microsoft.com/office/officeart/2005/8/layout/matrix3"/>
    <dgm:cxn modelId="{713DDA83-C8DB-49DA-A7EF-0DA5C0A5A2BF}" type="presOf" srcId="{C59A4AC0-E743-4F70-95CF-70179284A957}" destId="{8AFE23E0-403C-42D5-B117-35546AC95535}" srcOrd="0" destOrd="0" presId="urn:microsoft.com/office/officeart/2005/8/layout/matrix3"/>
    <dgm:cxn modelId="{12C3F2CA-C9F9-4A3D-8BD1-04D6F1C9F887}" type="presOf" srcId="{386AB67C-40E4-4DD5-8F5B-0E40B277B01C}" destId="{978BE1E2-6506-4AF0-B286-3F0E7A7E961D}" srcOrd="0" destOrd="0" presId="urn:microsoft.com/office/officeart/2005/8/layout/matrix3"/>
    <dgm:cxn modelId="{0D6900FA-248B-4687-BF3F-E958C33BF56E}" type="presOf" srcId="{3E28CF90-7421-4336-8519-29F2CF2271A6}" destId="{DB34D832-5D30-45CE-81F9-0B677A028A9C}" srcOrd="0" destOrd="0" presId="urn:microsoft.com/office/officeart/2005/8/layout/matrix3"/>
    <dgm:cxn modelId="{735D2445-B3BE-4E4C-8ECA-878CBCB00A4A}" type="presParOf" srcId="{8AFE23E0-403C-42D5-B117-35546AC95535}" destId="{B7DDA7BC-80CA-4984-A3B0-5159E24E8952}" srcOrd="0" destOrd="0" presId="urn:microsoft.com/office/officeart/2005/8/layout/matrix3"/>
    <dgm:cxn modelId="{77313F9C-844B-456E-A0B9-8BAC51A517CF}" type="presParOf" srcId="{8AFE23E0-403C-42D5-B117-35546AC95535}" destId="{80FDA8B9-5B5A-438D-9D7D-757D6FF64ADE}" srcOrd="1" destOrd="0" presId="urn:microsoft.com/office/officeart/2005/8/layout/matrix3"/>
    <dgm:cxn modelId="{CAC470BC-6CEB-45E4-AA47-8413471B4FE4}" type="presParOf" srcId="{8AFE23E0-403C-42D5-B117-35546AC95535}" destId="{978BE1E2-6506-4AF0-B286-3F0E7A7E961D}" srcOrd="2" destOrd="0" presId="urn:microsoft.com/office/officeart/2005/8/layout/matrix3"/>
    <dgm:cxn modelId="{C368D926-A3CC-4ADA-84A7-7CBD09B0DF11}" type="presParOf" srcId="{8AFE23E0-403C-42D5-B117-35546AC95535}" destId="{DB34D832-5D30-45CE-81F9-0B677A028A9C}" srcOrd="3" destOrd="0" presId="urn:microsoft.com/office/officeart/2005/8/layout/matrix3"/>
    <dgm:cxn modelId="{8BC72ED0-A957-4D0E-9451-D4BBBE4B83C7}" type="presParOf" srcId="{8AFE23E0-403C-42D5-B117-35546AC95535}" destId="{586FF70D-92B3-4D22-B6B0-7207200B96B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85BC95-194B-4BA6-B694-C4D3C93AF212}"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95FB56E-D7E5-46BA-B8C5-FCBE55B4F29B}">
      <dgm:prSet/>
      <dgm:spPr/>
      <dgm:t>
        <a:bodyPr/>
        <a:lstStyle/>
        <a:p>
          <a:pPr>
            <a:lnSpc>
              <a:spcPct val="100000"/>
            </a:lnSpc>
            <a:defRPr cap="all"/>
          </a:pPr>
          <a:r>
            <a:rPr lang="es-419"/>
            <a:t>Se calcula el CT con: </a:t>
          </a:r>
          <a:r>
            <a:rPr lang="es-419" b="1"/>
            <a:t>CT=5*(tiempoTotalServicio)+20*(8*8)</a:t>
          </a:r>
          <a:endParaRPr lang="en-US"/>
        </a:p>
      </dgm:t>
    </dgm:pt>
    <dgm:pt modelId="{41EEDB7D-EAB3-466A-B913-77F798C37F17}" type="parTrans" cxnId="{0758B540-2D1F-48F3-87BC-63C95CA0A430}">
      <dgm:prSet/>
      <dgm:spPr/>
      <dgm:t>
        <a:bodyPr/>
        <a:lstStyle/>
        <a:p>
          <a:endParaRPr lang="en-US"/>
        </a:p>
      </dgm:t>
    </dgm:pt>
    <dgm:pt modelId="{92BB8647-65AF-4814-8774-8B3091C79EA9}" type="sibTrans" cxnId="{0758B540-2D1F-48F3-87BC-63C95CA0A430}">
      <dgm:prSet/>
      <dgm:spPr/>
      <dgm:t>
        <a:bodyPr/>
        <a:lstStyle/>
        <a:p>
          <a:endParaRPr lang="en-US"/>
        </a:p>
      </dgm:t>
    </dgm:pt>
    <dgm:pt modelId="{19FF3006-590E-421A-81AE-92164283B073}">
      <dgm:prSet/>
      <dgm:spPr/>
      <dgm:t>
        <a:bodyPr/>
        <a:lstStyle/>
        <a:p>
          <a:pPr>
            <a:lnSpc>
              <a:spcPct val="100000"/>
            </a:lnSpc>
            <a:defRPr cap="all"/>
          </a:pPr>
          <a:r>
            <a:rPr lang="es-419"/>
            <a:t>Se imprimen los resultados finales.</a:t>
          </a:r>
          <a:endParaRPr lang="en-US"/>
        </a:p>
      </dgm:t>
    </dgm:pt>
    <dgm:pt modelId="{8915AE07-5B7D-4E80-B753-C8F38E3D5366}" type="parTrans" cxnId="{F55896BF-186F-49A9-BF03-7E2FF8CD35C2}">
      <dgm:prSet/>
      <dgm:spPr/>
      <dgm:t>
        <a:bodyPr/>
        <a:lstStyle/>
        <a:p>
          <a:endParaRPr lang="en-US"/>
        </a:p>
      </dgm:t>
    </dgm:pt>
    <dgm:pt modelId="{A314EB45-5C79-42B0-8870-89B6EF5141BB}" type="sibTrans" cxnId="{F55896BF-186F-49A9-BF03-7E2FF8CD35C2}">
      <dgm:prSet/>
      <dgm:spPr/>
      <dgm:t>
        <a:bodyPr/>
        <a:lstStyle/>
        <a:p>
          <a:endParaRPr lang="en-US"/>
        </a:p>
      </dgm:t>
    </dgm:pt>
    <dgm:pt modelId="{B6BB60B9-2AC2-45EB-B53A-51EE333E0F83}" type="pres">
      <dgm:prSet presAssocID="{5585BC95-194B-4BA6-B694-C4D3C93AF212}" presName="root" presStyleCnt="0">
        <dgm:presLayoutVars>
          <dgm:dir/>
          <dgm:resizeHandles val="exact"/>
        </dgm:presLayoutVars>
      </dgm:prSet>
      <dgm:spPr/>
    </dgm:pt>
    <dgm:pt modelId="{8D259122-B148-47B7-970A-4034E233B523}" type="pres">
      <dgm:prSet presAssocID="{995FB56E-D7E5-46BA-B8C5-FCBE55B4F29B}" presName="compNode" presStyleCnt="0"/>
      <dgm:spPr/>
    </dgm:pt>
    <dgm:pt modelId="{BD0E31BD-3FCE-4B18-BB17-D6BA9805EB63}" type="pres">
      <dgm:prSet presAssocID="{995FB56E-D7E5-46BA-B8C5-FCBE55B4F29B}" presName="iconBgRect" presStyleLbl="bgShp" presStyleIdx="0" presStyleCnt="2"/>
      <dgm:spPr/>
    </dgm:pt>
    <dgm:pt modelId="{5B42006E-6387-4B20-9AA8-94B535DF47B9}" type="pres">
      <dgm:prSet presAssocID="{995FB56E-D7E5-46BA-B8C5-FCBE55B4F2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D590436F-1EA9-4B6B-A860-8D20EB55EE60}" type="pres">
      <dgm:prSet presAssocID="{995FB56E-D7E5-46BA-B8C5-FCBE55B4F29B}" presName="spaceRect" presStyleCnt="0"/>
      <dgm:spPr/>
    </dgm:pt>
    <dgm:pt modelId="{99C17F63-AAAF-4D64-B6EA-70D9B611D6DB}" type="pres">
      <dgm:prSet presAssocID="{995FB56E-D7E5-46BA-B8C5-FCBE55B4F29B}" presName="textRect" presStyleLbl="revTx" presStyleIdx="0" presStyleCnt="2">
        <dgm:presLayoutVars>
          <dgm:chMax val="1"/>
          <dgm:chPref val="1"/>
        </dgm:presLayoutVars>
      </dgm:prSet>
      <dgm:spPr/>
    </dgm:pt>
    <dgm:pt modelId="{588B9526-3F90-4B9C-8CA6-4AC71CC950EF}" type="pres">
      <dgm:prSet presAssocID="{92BB8647-65AF-4814-8774-8B3091C79EA9}" presName="sibTrans" presStyleCnt="0"/>
      <dgm:spPr/>
    </dgm:pt>
    <dgm:pt modelId="{ABFBC9D1-C585-4C0D-8AD0-428BC4AC00CE}" type="pres">
      <dgm:prSet presAssocID="{19FF3006-590E-421A-81AE-92164283B073}" presName="compNode" presStyleCnt="0"/>
      <dgm:spPr/>
    </dgm:pt>
    <dgm:pt modelId="{8032F946-55AF-4FD4-B51F-0290374444B7}" type="pres">
      <dgm:prSet presAssocID="{19FF3006-590E-421A-81AE-92164283B073}" presName="iconBgRect" presStyleLbl="bgShp" presStyleIdx="1" presStyleCnt="2"/>
      <dgm:spPr/>
    </dgm:pt>
    <dgm:pt modelId="{F627929C-4A53-4B79-9D6A-5421B8D3C3A7}" type="pres">
      <dgm:prSet presAssocID="{19FF3006-590E-421A-81AE-92164283B07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DF6CB220-FAE2-43EA-B90D-D40CE3474E4F}" type="pres">
      <dgm:prSet presAssocID="{19FF3006-590E-421A-81AE-92164283B073}" presName="spaceRect" presStyleCnt="0"/>
      <dgm:spPr/>
    </dgm:pt>
    <dgm:pt modelId="{6EC7BCA7-F6F4-4C88-AF65-2E16A064A7D6}" type="pres">
      <dgm:prSet presAssocID="{19FF3006-590E-421A-81AE-92164283B073}" presName="textRect" presStyleLbl="revTx" presStyleIdx="1" presStyleCnt="2">
        <dgm:presLayoutVars>
          <dgm:chMax val="1"/>
          <dgm:chPref val="1"/>
        </dgm:presLayoutVars>
      </dgm:prSet>
      <dgm:spPr/>
    </dgm:pt>
  </dgm:ptLst>
  <dgm:cxnLst>
    <dgm:cxn modelId="{0758B540-2D1F-48F3-87BC-63C95CA0A430}" srcId="{5585BC95-194B-4BA6-B694-C4D3C93AF212}" destId="{995FB56E-D7E5-46BA-B8C5-FCBE55B4F29B}" srcOrd="0" destOrd="0" parTransId="{41EEDB7D-EAB3-466A-B913-77F798C37F17}" sibTransId="{92BB8647-65AF-4814-8774-8B3091C79EA9}"/>
    <dgm:cxn modelId="{40E50E56-0A44-4467-8FEE-DC7ECDCABDDB}" type="presOf" srcId="{19FF3006-590E-421A-81AE-92164283B073}" destId="{6EC7BCA7-F6F4-4C88-AF65-2E16A064A7D6}" srcOrd="0" destOrd="0" presId="urn:microsoft.com/office/officeart/2018/5/layout/IconCircleLabelList"/>
    <dgm:cxn modelId="{372183BC-37FB-4E7A-A416-523379636E6D}" type="presOf" srcId="{995FB56E-D7E5-46BA-B8C5-FCBE55B4F29B}" destId="{99C17F63-AAAF-4D64-B6EA-70D9B611D6DB}" srcOrd="0" destOrd="0" presId="urn:microsoft.com/office/officeart/2018/5/layout/IconCircleLabelList"/>
    <dgm:cxn modelId="{F55896BF-186F-49A9-BF03-7E2FF8CD35C2}" srcId="{5585BC95-194B-4BA6-B694-C4D3C93AF212}" destId="{19FF3006-590E-421A-81AE-92164283B073}" srcOrd="1" destOrd="0" parTransId="{8915AE07-5B7D-4E80-B753-C8F38E3D5366}" sibTransId="{A314EB45-5C79-42B0-8870-89B6EF5141BB}"/>
    <dgm:cxn modelId="{1756C8E6-8D5B-4138-9B4F-ABA1F6523F6A}" type="presOf" srcId="{5585BC95-194B-4BA6-B694-C4D3C93AF212}" destId="{B6BB60B9-2AC2-45EB-B53A-51EE333E0F83}" srcOrd="0" destOrd="0" presId="urn:microsoft.com/office/officeart/2018/5/layout/IconCircleLabelList"/>
    <dgm:cxn modelId="{99797C37-9C81-4480-9B19-843118158CF9}" type="presParOf" srcId="{B6BB60B9-2AC2-45EB-B53A-51EE333E0F83}" destId="{8D259122-B148-47B7-970A-4034E233B523}" srcOrd="0" destOrd="0" presId="urn:microsoft.com/office/officeart/2018/5/layout/IconCircleLabelList"/>
    <dgm:cxn modelId="{6A77A838-41F4-48E4-94B0-742DD1A18E54}" type="presParOf" srcId="{8D259122-B148-47B7-970A-4034E233B523}" destId="{BD0E31BD-3FCE-4B18-BB17-D6BA9805EB63}" srcOrd="0" destOrd="0" presId="urn:microsoft.com/office/officeart/2018/5/layout/IconCircleLabelList"/>
    <dgm:cxn modelId="{FDC8400E-95F7-4C3E-BF5E-4F0F9275706B}" type="presParOf" srcId="{8D259122-B148-47B7-970A-4034E233B523}" destId="{5B42006E-6387-4B20-9AA8-94B535DF47B9}" srcOrd="1" destOrd="0" presId="urn:microsoft.com/office/officeart/2018/5/layout/IconCircleLabelList"/>
    <dgm:cxn modelId="{37E347AC-BF6D-4B2C-A291-58C6C4385A00}" type="presParOf" srcId="{8D259122-B148-47B7-970A-4034E233B523}" destId="{D590436F-1EA9-4B6B-A860-8D20EB55EE60}" srcOrd="2" destOrd="0" presId="urn:microsoft.com/office/officeart/2018/5/layout/IconCircleLabelList"/>
    <dgm:cxn modelId="{CFA1AEA1-7C48-4726-BA8A-C8EAB42DC46B}" type="presParOf" srcId="{8D259122-B148-47B7-970A-4034E233B523}" destId="{99C17F63-AAAF-4D64-B6EA-70D9B611D6DB}" srcOrd="3" destOrd="0" presId="urn:microsoft.com/office/officeart/2018/5/layout/IconCircleLabelList"/>
    <dgm:cxn modelId="{14960EAC-AB70-4038-B5BA-E69AA19BF1BD}" type="presParOf" srcId="{B6BB60B9-2AC2-45EB-B53A-51EE333E0F83}" destId="{588B9526-3F90-4B9C-8CA6-4AC71CC950EF}" srcOrd="1" destOrd="0" presId="urn:microsoft.com/office/officeart/2018/5/layout/IconCircleLabelList"/>
    <dgm:cxn modelId="{C9937436-B560-4FF3-AEF1-80CB53846D0B}" type="presParOf" srcId="{B6BB60B9-2AC2-45EB-B53A-51EE333E0F83}" destId="{ABFBC9D1-C585-4C0D-8AD0-428BC4AC00CE}" srcOrd="2" destOrd="0" presId="urn:microsoft.com/office/officeart/2018/5/layout/IconCircleLabelList"/>
    <dgm:cxn modelId="{03D25657-78C6-452F-84FF-AFDAA6CA4BC7}" type="presParOf" srcId="{ABFBC9D1-C585-4C0D-8AD0-428BC4AC00CE}" destId="{8032F946-55AF-4FD4-B51F-0290374444B7}" srcOrd="0" destOrd="0" presId="urn:microsoft.com/office/officeart/2018/5/layout/IconCircleLabelList"/>
    <dgm:cxn modelId="{29CC49AF-DDA7-4945-84B9-985E034ADC5A}" type="presParOf" srcId="{ABFBC9D1-C585-4C0D-8AD0-428BC4AC00CE}" destId="{F627929C-4A53-4B79-9D6A-5421B8D3C3A7}" srcOrd="1" destOrd="0" presId="urn:microsoft.com/office/officeart/2018/5/layout/IconCircleLabelList"/>
    <dgm:cxn modelId="{1B6B6210-B9D4-4742-8A6A-D6062920C7A7}" type="presParOf" srcId="{ABFBC9D1-C585-4C0D-8AD0-428BC4AC00CE}" destId="{DF6CB220-FAE2-43EA-B90D-D40CE3474E4F}" srcOrd="2" destOrd="0" presId="urn:microsoft.com/office/officeart/2018/5/layout/IconCircleLabelList"/>
    <dgm:cxn modelId="{299CC61E-D8EB-4B32-B60A-8AEA94F89961}" type="presParOf" srcId="{ABFBC9D1-C585-4C0D-8AD0-428BC4AC00CE}" destId="{6EC7BCA7-F6F4-4C88-AF65-2E16A064A7D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DA7BC-80CA-4984-A3B0-5159E24E8952}">
      <dsp:nvSpPr>
        <dsp:cNvPr id="0" name=""/>
        <dsp:cNvSpPr/>
      </dsp:nvSpPr>
      <dsp:spPr>
        <a:xfrm>
          <a:off x="473518" y="0"/>
          <a:ext cx="5829300" cy="58293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DA8B9-5B5A-438D-9D7D-757D6FF64ADE}">
      <dsp:nvSpPr>
        <dsp:cNvPr id="0" name=""/>
        <dsp:cNvSpPr/>
      </dsp:nvSpPr>
      <dsp:spPr>
        <a:xfrm>
          <a:off x="1027301" y="553783"/>
          <a:ext cx="2273427" cy="22734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Podemos ver que en la formula original el valor de θ es remplazado por 1.2.</a:t>
          </a:r>
          <a:endParaRPr lang="en-US" sz="1600" kern="1200" dirty="0"/>
        </a:p>
      </dsp:txBody>
      <dsp:txXfrm>
        <a:off x="1138281" y="664763"/>
        <a:ext cx="2051467" cy="2051467"/>
      </dsp:txXfrm>
    </dsp:sp>
    <dsp:sp modelId="{978BE1E2-6506-4AF0-B286-3F0E7A7E961D}">
      <dsp:nvSpPr>
        <dsp:cNvPr id="0" name=""/>
        <dsp:cNvSpPr/>
      </dsp:nvSpPr>
      <dsp:spPr>
        <a:xfrm>
          <a:off x="3475608" y="553783"/>
          <a:ext cx="2273427" cy="227342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Finalizando cada corrida se suma el tiempo de servicio en el contador </a:t>
          </a:r>
          <a:r>
            <a:rPr lang="es-419" sz="1600" b="1" kern="1200" dirty="0" err="1"/>
            <a:t>serviceTimeTotal</a:t>
          </a:r>
          <a:r>
            <a:rPr lang="es-419" sz="1600" b="1" kern="1200" dirty="0"/>
            <a:t>.</a:t>
          </a:r>
          <a:endParaRPr lang="en-US" sz="1600" kern="1200" dirty="0"/>
        </a:p>
      </dsp:txBody>
      <dsp:txXfrm>
        <a:off x="3586588" y="664763"/>
        <a:ext cx="2051467" cy="2051467"/>
      </dsp:txXfrm>
    </dsp:sp>
    <dsp:sp modelId="{DB34D832-5D30-45CE-81F9-0B677A028A9C}">
      <dsp:nvSpPr>
        <dsp:cNvPr id="0" name=""/>
        <dsp:cNvSpPr/>
      </dsp:nvSpPr>
      <dsp:spPr>
        <a:xfrm>
          <a:off x="1027301" y="3002089"/>
          <a:ext cx="2273427" cy="227342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Se guarda toda la información en la variable data para luego ser presentada. </a:t>
          </a:r>
          <a:endParaRPr lang="en-US" sz="1600" kern="1200" dirty="0"/>
        </a:p>
      </dsp:txBody>
      <dsp:txXfrm>
        <a:off x="1138281" y="3113069"/>
        <a:ext cx="2051467" cy="2051467"/>
      </dsp:txXfrm>
    </dsp:sp>
    <dsp:sp modelId="{586FF70D-92B3-4D22-B6B0-7207200B96B5}">
      <dsp:nvSpPr>
        <dsp:cNvPr id="0" name=""/>
        <dsp:cNvSpPr/>
      </dsp:nvSpPr>
      <dsp:spPr>
        <a:xfrm>
          <a:off x="3475608" y="3002089"/>
          <a:ext cx="2273427" cy="227342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Después de terminar todas las corridas se calcula el tiempo toda de servicio con la fórmula:		</a:t>
          </a:r>
          <a:r>
            <a:rPr lang="es-419" sz="1600" b="1" kern="1200" dirty="0" err="1"/>
            <a:t>tiempoTotalServicio</a:t>
          </a:r>
          <a:r>
            <a:rPr lang="es-419" sz="1600" b="1" kern="1200" dirty="0"/>
            <a:t> = serviceTimeTotal+0.3+0.2</a:t>
          </a:r>
          <a:endParaRPr lang="en-US" sz="1600" kern="1200" dirty="0"/>
        </a:p>
      </dsp:txBody>
      <dsp:txXfrm>
        <a:off x="3586588" y="3113069"/>
        <a:ext cx="2051467" cy="2051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E31BD-3FCE-4B18-BB17-D6BA9805EB63}">
      <dsp:nvSpPr>
        <dsp:cNvPr id="0" name=""/>
        <dsp:cNvSpPr/>
      </dsp:nvSpPr>
      <dsp:spPr>
        <a:xfrm>
          <a:off x="596726" y="19758"/>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2006E-6387-4B20-9AA8-94B535DF47B9}">
      <dsp:nvSpPr>
        <dsp:cNvPr id="0" name=""/>
        <dsp:cNvSpPr/>
      </dsp:nvSpPr>
      <dsp:spPr>
        <a:xfrm>
          <a:off x="852663" y="275695"/>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C17F63-AAAF-4D64-B6EA-70D9B611D6DB}">
      <dsp:nvSpPr>
        <dsp:cNvPr id="0" name=""/>
        <dsp:cNvSpPr/>
      </dsp:nvSpPr>
      <dsp:spPr>
        <a:xfrm>
          <a:off x="212819" y="159475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419" sz="1100" kern="1200"/>
            <a:t>Se calcula el CT con: </a:t>
          </a:r>
          <a:r>
            <a:rPr lang="es-419" sz="1100" b="1" kern="1200"/>
            <a:t>CT=5*(tiempoTotalServicio)+20*(8*8)</a:t>
          </a:r>
          <a:endParaRPr lang="en-US" sz="1100" kern="1200"/>
        </a:p>
      </dsp:txBody>
      <dsp:txXfrm>
        <a:off x="212819" y="1594758"/>
        <a:ext cx="1968750" cy="720000"/>
      </dsp:txXfrm>
    </dsp:sp>
    <dsp:sp modelId="{8032F946-55AF-4FD4-B51F-0290374444B7}">
      <dsp:nvSpPr>
        <dsp:cNvPr id="0" name=""/>
        <dsp:cNvSpPr/>
      </dsp:nvSpPr>
      <dsp:spPr>
        <a:xfrm>
          <a:off x="2910007" y="19758"/>
          <a:ext cx="1200937" cy="1200937"/>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627929C-4A53-4B79-9D6A-5421B8D3C3A7}">
      <dsp:nvSpPr>
        <dsp:cNvPr id="0" name=""/>
        <dsp:cNvSpPr/>
      </dsp:nvSpPr>
      <dsp:spPr>
        <a:xfrm>
          <a:off x="3165944" y="275695"/>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7BCA7-F6F4-4C88-AF65-2E16A064A7D6}">
      <dsp:nvSpPr>
        <dsp:cNvPr id="0" name=""/>
        <dsp:cNvSpPr/>
      </dsp:nvSpPr>
      <dsp:spPr>
        <a:xfrm>
          <a:off x="2526101" y="159475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419" sz="1100" kern="1200"/>
            <a:t>Se imprimen los resultados finales.</a:t>
          </a:r>
          <a:endParaRPr lang="en-US" sz="1100" kern="1200"/>
        </a:p>
      </dsp:txBody>
      <dsp:txXfrm>
        <a:off x="2526101" y="1594758"/>
        <a:ext cx="1968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004-186A-4E66-B116-10F6EC274E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419"/>
          </a:p>
        </p:txBody>
      </p:sp>
      <p:sp>
        <p:nvSpPr>
          <p:cNvPr id="3" name="Subtitle 2">
            <a:extLst>
              <a:ext uri="{FF2B5EF4-FFF2-40B4-BE49-F238E27FC236}">
                <a16:creationId xmlns:a16="http://schemas.microsoft.com/office/drawing/2014/main" id="{1E2C239E-8A2F-40BB-97FC-0FB9F82FA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419"/>
          </a:p>
        </p:txBody>
      </p:sp>
      <p:sp>
        <p:nvSpPr>
          <p:cNvPr id="4" name="Date Placeholder 3">
            <a:extLst>
              <a:ext uri="{FF2B5EF4-FFF2-40B4-BE49-F238E27FC236}">
                <a16:creationId xmlns:a16="http://schemas.microsoft.com/office/drawing/2014/main" id="{F4E82040-D42F-4C01-9C67-2F64EC2D2456}"/>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528459A1-7411-4EF5-9A33-850AF279B8A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10849DAF-D1F8-4AC1-AA39-C5697543D51E}"/>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375934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6502-3D8E-466B-9A42-1EA7C1B9FE8D}"/>
              </a:ext>
            </a:extLst>
          </p:cNvPr>
          <p:cNvSpPr>
            <a:spLocks noGrp="1"/>
          </p:cNvSpPr>
          <p:nvPr>
            <p:ph type="title"/>
          </p:nvPr>
        </p:nvSpPr>
        <p:spPr/>
        <p:txBody>
          <a:bodyPr/>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5AACB8B3-5DFD-486D-B369-3FA732429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9B95992C-EEB9-49DB-B47A-2DB50DDA07C6}"/>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F03872B2-1FD1-4E40-840C-968B2EE5BE3C}"/>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D7692A72-8B4A-4B58-B8E0-649C05D9115F}"/>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130434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B29C8-4A27-42CB-AD3E-23F78A98E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28E58B9D-BCE3-43A4-9560-420DA69676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A772E785-E28A-41C6-8AD2-07556BA1FCF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B1B719CB-2F7A-4725-BEA4-D7A77C09F97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9BC793D1-AA01-4525-B686-AFDEB1C2F967}"/>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265418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EC79-E1DC-4121-90BA-E9BF3B0BFF24}"/>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2F7FA9F9-8845-4889-8019-B293A3194D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87737D38-27FC-4885-A6DF-8BEDA99CEF1E}"/>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83B59D8C-3086-4377-9CD4-13606717BFC8}"/>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F25F143B-FECE-4836-89D2-3F42DFBC2A46}"/>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67894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27AB-E94C-4A84-8CF5-E07DDC90E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419"/>
          </a:p>
        </p:txBody>
      </p:sp>
      <p:sp>
        <p:nvSpPr>
          <p:cNvPr id="3" name="Text Placeholder 2">
            <a:extLst>
              <a:ext uri="{FF2B5EF4-FFF2-40B4-BE49-F238E27FC236}">
                <a16:creationId xmlns:a16="http://schemas.microsoft.com/office/drawing/2014/main" id="{74D4EBE0-F6C6-426B-A774-FDAC8F001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6970C1-FFF4-47D7-B99B-60DCFE90F043}"/>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1619B5F1-7A3D-4EC5-8A47-1FE41340E60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8A6F39B6-9DD8-4276-B593-DE5F994AD04B}"/>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4226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D57F-09B0-48C7-A781-C232882BF6E7}"/>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470F94CC-FC47-4EF3-906D-07F56748D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Content Placeholder 3">
            <a:extLst>
              <a:ext uri="{FF2B5EF4-FFF2-40B4-BE49-F238E27FC236}">
                <a16:creationId xmlns:a16="http://schemas.microsoft.com/office/drawing/2014/main" id="{3CC9FD4D-E72C-4817-8CD0-FA1385AE5B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Date Placeholder 4">
            <a:extLst>
              <a:ext uri="{FF2B5EF4-FFF2-40B4-BE49-F238E27FC236}">
                <a16:creationId xmlns:a16="http://schemas.microsoft.com/office/drawing/2014/main" id="{87984F6E-DD5E-47F0-ADA3-6AD94ACAEA22}"/>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FB66D067-DFA0-42D9-87A5-87A6942F48F8}"/>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1D444CA7-42D2-443A-A629-C6058A8B22C4}"/>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101480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97B-8440-4315-B90D-9834EEFF9508}"/>
              </a:ext>
            </a:extLst>
          </p:cNvPr>
          <p:cNvSpPr>
            <a:spLocks noGrp="1"/>
          </p:cNvSpPr>
          <p:nvPr>
            <p:ph type="title"/>
          </p:nvPr>
        </p:nvSpPr>
        <p:spPr>
          <a:xfrm>
            <a:off x="839788" y="365125"/>
            <a:ext cx="10515600" cy="1325563"/>
          </a:xfrm>
        </p:spPr>
        <p:txBody>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C1942D79-EBDA-4E5B-9EF1-0DDE692B76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6E4729-3492-45DC-B6CB-9ECE69510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Text Placeholder 4">
            <a:extLst>
              <a:ext uri="{FF2B5EF4-FFF2-40B4-BE49-F238E27FC236}">
                <a16:creationId xmlns:a16="http://schemas.microsoft.com/office/drawing/2014/main" id="{ECCAAE11-8318-4484-A143-0512245C3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3E34FF-71CC-4FAC-9037-052DFA53A4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7" name="Date Placeholder 6">
            <a:extLst>
              <a:ext uri="{FF2B5EF4-FFF2-40B4-BE49-F238E27FC236}">
                <a16:creationId xmlns:a16="http://schemas.microsoft.com/office/drawing/2014/main" id="{AE1C8C65-FF32-4A07-8348-9F94467DA544}"/>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8" name="Footer Placeholder 7">
            <a:extLst>
              <a:ext uri="{FF2B5EF4-FFF2-40B4-BE49-F238E27FC236}">
                <a16:creationId xmlns:a16="http://schemas.microsoft.com/office/drawing/2014/main" id="{BD76AE8F-B517-4DC2-A032-0ED7454C89E1}"/>
              </a:ext>
            </a:extLst>
          </p:cNvPr>
          <p:cNvSpPr>
            <a:spLocks noGrp="1"/>
          </p:cNvSpPr>
          <p:nvPr>
            <p:ph type="ftr" sz="quarter" idx="11"/>
          </p:nvPr>
        </p:nvSpPr>
        <p:spPr/>
        <p:txBody>
          <a:bodyPr/>
          <a:lstStyle/>
          <a:p>
            <a:endParaRPr lang="es-419"/>
          </a:p>
        </p:txBody>
      </p:sp>
      <p:sp>
        <p:nvSpPr>
          <p:cNvPr id="9" name="Slide Number Placeholder 8">
            <a:extLst>
              <a:ext uri="{FF2B5EF4-FFF2-40B4-BE49-F238E27FC236}">
                <a16:creationId xmlns:a16="http://schemas.microsoft.com/office/drawing/2014/main" id="{123EF3C8-385B-48A9-8175-1281D4A7EA4F}"/>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74073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C27C-AE5E-4288-A5F2-F2CC31355AF6}"/>
              </a:ext>
            </a:extLst>
          </p:cNvPr>
          <p:cNvSpPr>
            <a:spLocks noGrp="1"/>
          </p:cNvSpPr>
          <p:nvPr>
            <p:ph type="title"/>
          </p:nvPr>
        </p:nvSpPr>
        <p:spPr/>
        <p:txBody>
          <a:bodyPr/>
          <a:lstStyle/>
          <a:p>
            <a:r>
              <a:rPr lang="en-US"/>
              <a:t>Click to edit Master title style</a:t>
            </a:r>
            <a:endParaRPr lang="es-419"/>
          </a:p>
        </p:txBody>
      </p:sp>
      <p:sp>
        <p:nvSpPr>
          <p:cNvPr id="3" name="Date Placeholder 2">
            <a:extLst>
              <a:ext uri="{FF2B5EF4-FFF2-40B4-BE49-F238E27FC236}">
                <a16:creationId xmlns:a16="http://schemas.microsoft.com/office/drawing/2014/main" id="{2D3F1883-46D7-44EE-8ADF-DC7E1AB8029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4" name="Footer Placeholder 3">
            <a:extLst>
              <a:ext uri="{FF2B5EF4-FFF2-40B4-BE49-F238E27FC236}">
                <a16:creationId xmlns:a16="http://schemas.microsoft.com/office/drawing/2014/main" id="{ECA734C7-AEED-4351-B917-410C4E8C5295}"/>
              </a:ext>
            </a:extLst>
          </p:cNvPr>
          <p:cNvSpPr>
            <a:spLocks noGrp="1"/>
          </p:cNvSpPr>
          <p:nvPr>
            <p:ph type="ftr" sz="quarter" idx="11"/>
          </p:nvPr>
        </p:nvSpPr>
        <p:spPr/>
        <p:txBody>
          <a:bodyPr/>
          <a:lstStyle/>
          <a:p>
            <a:endParaRPr lang="es-419"/>
          </a:p>
        </p:txBody>
      </p:sp>
      <p:sp>
        <p:nvSpPr>
          <p:cNvPr id="5" name="Slide Number Placeholder 4">
            <a:extLst>
              <a:ext uri="{FF2B5EF4-FFF2-40B4-BE49-F238E27FC236}">
                <a16:creationId xmlns:a16="http://schemas.microsoft.com/office/drawing/2014/main" id="{334D6839-F473-4A44-A27E-3DF14E994325}"/>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67216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3BBA3-2B1A-4CAC-AF7E-A258183B24E8}"/>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3" name="Footer Placeholder 2">
            <a:extLst>
              <a:ext uri="{FF2B5EF4-FFF2-40B4-BE49-F238E27FC236}">
                <a16:creationId xmlns:a16="http://schemas.microsoft.com/office/drawing/2014/main" id="{395CFA90-ADAD-48A0-930B-A3FBB2202B9A}"/>
              </a:ext>
            </a:extLst>
          </p:cNvPr>
          <p:cNvSpPr>
            <a:spLocks noGrp="1"/>
          </p:cNvSpPr>
          <p:nvPr>
            <p:ph type="ftr" sz="quarter" idx="11"/>
          </p:nvPr>
        </p:nvSpPr>
        <p:spPr/>
        <p:txBody>
          <a:bodyPr/>
          <a:lstStyle/>
          <a:p>
            <a:endParaRPr lang="es-419"/>
          </a:p>
        </p:txBody>
      </p:sp>
      <p:sp>
        <p:nvSpPr>
          <p:cNvPr id="4" name="Slide Number Placeholder 3">
            <a:extLst>
              <a:ext uri="{FF2B5EF4-FFF2-40B4-BE49-F238E27FC236}">
                <a16:creationId xmlns:a16="http://schemas.microsoft.com/office/drawing/2014/main" id="{6CB58AE8-AF10-46A4-B3D4-B3083F728D98}"/>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284299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5F2B-3D05-4838-92C3-7B1C4E518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Content Placeholder 2">
            <a:extLst>
              <a:ext uri="{FF2B5EF4-FFF2-40B4-BE49-F238E27FC236}">
                <a16:creationId xmlns:a16="http://schemas.microsoft.com/office/drawing/2014/main" id="{D885DC35-48EF-42C5-BC59-B99A5EEF01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Text Placeholder 3">
            <a:extLst>
              <a:ext uri="{FF2B5EF4-FFF2-40B4-BE49-F238E27FC236}">
                <a16:creationId xmlns:a16="http://schemas.microsoft.com/office/drawing/2014/main" id="{C29D4181-118B-4F67-AFAF-E755B6D05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79204-B4A8-4A0D-AC2A-991F81A06922}"/>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62961466-C876-42F6-B940-56282404B7A8}"/>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AB289DE4-4183-4A0F-AA66-1314525069FE}"/>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404776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9134-8B3E-466B-B5D5-32869A37D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Picture Placeholder 2">
            <a:extLst>
              <a:ext uri="{FF2B5EF4-FFF2-40B4-BE49-F238E27FC236}">
                <a16:creationId xmlns:a16="http://schemas.microsoft.com/office/drawing/2014/main" id="{00E178BF-F8CF-4AE2-949B-266FF86552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Text Placeholder 3">
            <a:extLst>
              <a:ext uri="{FF2B5EF4-FFF2-40B4-BE49-F238E27FC236}">
                <a16:creationId xmlns:a16="http://schemas.microsoft.com/office/drawing/2014/main" id="{737C4864-51FD-4933-BF34-4BFB751DF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76C76-7F8D-4466-8979-EF8F01E46E6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49550009-B111-4D7E-BC03-0BFF3F538C8D}"/>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C6509B48-7DAA-4045-94A4-38D3A41FED14}"/>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4273121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337B4-5FE2-4582-B253-13D3D4D86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48D8DCB2-94DE-48E8-9F8C-CA652A460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ACBCE044-EFD6-4EBC-BDAF-5D0EA2929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F9CFA748-DB72-4E74-A24E-6ADC33824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Slide Number Placeholder 5">
            <a:extLst>
              <a:ext uri="{FF2B5EF4-FFF2-40B4-BE49-F238E27FC236}">
                <a16:creationId xmlns:a16="http://schemas.microsoft.com/office/drawing/2014/main" id="{3AC5DF0B-9DD1-4DEC-A6DC-3B9189B03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6355F-D3B2-430D-8B9E-52A1E11AE827}" type="slidenum">
              <a:rPr lang="es-419" smtClean="0"/>
              <a:t>‹#›</a:t>
            </a:fld>
            <a:endParaRPr lang="es-419"/>
          </a:p>
        </p:txBody>
      </p:sp>
    </p:spTree>
    <p:extLst>
      <p:ext uri="{BB962C8B-B14F-4D97-AF65-F5344CB8AC3E}">
        <p14:creationId xmlns:p14="http://schemas.microsoft.com/office/powerpoint/2010/main" val="308400592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eplanner.com/como-predecir-la-demanda-de-un-producto/"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tspyworld.blogspot.com/2019/07/algorithm.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neilpatel.com/br/blog/algoritmo-do-instagram/" TargetMode="External"/><Relationship Id="rId7" Type="http://schemas.openxmlformats.org/officeDocument/2006/relationships/diagramColors" Target="../diagrams/colors2.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citechdaily.com/russian-scientists-break-googles-quantum-algorithm/"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0E87D22B-397C-12C8-A9F1-FCF8EF63EF66}"/>
              </a:ext>
            </a:extLst>
          </p:cNvPr>
          <p:cNvPicPr>
            <a:picLocks noChangeAspect="1"/>
          </p:cNvPicPr>
          <p:nvPr/>
        </p:nvPicPr>
        <p:blipFill rotWithShape="1">
          <a:blip r:embed="rId2">
            <a:alphaModFix amt="40000"/>
          </a:blip>
          <a:srcRect t="20669"/>
          <a:stretch/>
        </p:blipFill>
        <p:spPr>
          <a:xfrm>
            <a:off x="128585" y="115194"/>
            <a:ext cx="11934817" cy="6627613"/>
          </a:xfrm>
          <a:prstGeom prst="rect">
            <a:avLst/>
          </a:prstGeom>
        </p:spPr>
      </p:pic>
      <p:sp>
        <p:nvSpPr>
          <p:cNvPr id="2" name="Título 1">
            <a:extLst>
              <a:ext uri="{FF2B5EF4-FFF2-40B4-BE49-F238E27FC236}">
                <a16:creationId xmlns:a16="http://schemas.microsoft.com/office/drawing/2014/main" id="{54CE314E-1F23-4EEB-B3CC-62EC2A751295}"/>
              </a:ext>
            </a:extLst>
          </p:cNvPr>
          <p:cNvSpPr>
            <a:spLocks noGrp="1"/>
          </p:cNvSpPr>
          <p:nvPr>
            <p:ph type="ctrTitle"/>
          </p:nvPr>
        </p:nvSpPr>
        <p:spPr>
          <a:xfrm>
            <a:off x="728663" y="1422400"/>
            <a:ext cx="5505449" cy="2387600"/>
          </a:xfrm>
        </p:spPr>
        <p:txBody>
          <a:bodyPr>
            <a:normAutofit/>
          </a:bodyPr>
          <a:lstStyle/>
          <a:p>
            <a:pPr algn="l"/>
            <a:r>
              <a:rPr lang="es-419" sz="4300">
                <a:solidFill>
                  <a:schemeClr val="bg1"/>
                </a:solidFill>
              </a:rPr>
              <a:t>Proyecto Final: </a:t>
            </a:r>
            <a:br>
              <a:rPr lang="es-419" sz="4300">
                <a:solidFill>
                  <a:schemeClr val="bg1"/>
                </a:solidFill>
              </a:rPr>
            </a:br>
            <a:r>
              <a:rPr lang="es-419" sz="4300">
                <a:solidFill>
                  <a:schemeClr val="bg1"/>
                </a:solidFill>
              </a:rPr>
              <a:t>Ejemplos de Simulación</a:t>
            </a:r>
            <a:br>
              <a:rPr lang="es-419" sz="4300">
                <a:solidFill>
                  <a:schemeClr val="bg1"/>
                </a:solidFill>
              </a:rPr>
            </a:br>
            <a:r>
              <a:rPr lang="es-419" sz="4300">
                <a:solidFill>
                  <a:schemeClr val="bg1"/>
                </a:solidFill>
              </a:rPr>
              <a:t>de Montecarlo</a:t>
            </a:r>
          </a:p>
        </p:txBody>
      </p:sp>
      <p:sp>
        <p:nvSpPr>
          <p:cNvPr id="3" name="Subtítulo 2">
            <a:extLst>
              <a:ext uri="{FF2B5EF4-FFF2-40B4-BE49-F238E27FC236}">
                <a16:creationId xmlns:a16="http://schemas.microsoft.com/office/drawing/2014/main" id="{39024C91-015B-4B02-ACD8-8A32B64FE0FC}"/>
              </a:ext>
            </a:extLst>
          </p:cNvPr>
          <p:cNvSpPr>
            <a:spLocks noGrp="1"/>
          </p:cNvSpPr>
          <p:nvPr>
            <p:ph type="subTitle" idx="1"/>
          </p:nvPr>
        </p:nvSpPr>
        <p:spPr>
          <a:xfrm>
            <a:off x="728663" y="3902075"/>
            <a:ext cx="5505449" cy="1655762"/>
          </a:xfrm>
        </p:spPr>
        <p:txBody>
          <a:bodyPr>
            <a:normAutofit/>
          </a:bodyPr>
          <a:lstStyle/>
          <a:p>
            <a:pPr algn="l"/>
            <a:r>
              <a:rPr lang="es-419" sz="2000">
                <a:solidFill>
                  <a:schemeClr val="bg1"/>
                </a:solidFill>
              </a:rPr>
              <a:t>Por:  Eliecer Aguilar</a:t>
            </a:r>
          </a:p>
        </p:txBody>
      </p:sp>
      <p:sp>
        <p:nvSpPr>
          <p:cNvPr id="41" name="Rectangle 4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5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Shape 48">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52"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3"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5" name="Freeform: Shape 54">
            <a:extLst>
              <a:ext uri="{FF2B5EF4-FFF2-40B4-BE49-F238E27FC236}">
                <a16:creationId xmlns:a16="http://schemas.microsoft.com/office/drawing/2014/main" id="{91E9AE86-E5FF-46E4-BE50-58DD19A22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DBB8F5A-2166-425E-A3E9-012DB5C7D5D2}"/>
              </a:ext>
            </a:extLst>
          </p:cNvPr>
          <p:cNvSpPr>
            <a:spLocks noGrp="1"/>
          </p:cNvSpPr>
          <p:nvPr>
            <p:ph type="title"/>
          </p:nvPr>
        </p:nvSpPr>
        <p:spPr>
          <a:xfrm>
            <a:off x="966430" y="3495470"/>
            <a:ext cx="5386661" cy="2650888"/>
          </a:xfrm>
        </p:spPr>
        <p:txBody>
          <a:bodyPr vert="horz" lIns="91440" tIns="45720" rIns="91440" bIns="45720" rtlCol="0" anchor="ctr">
            <a:normAutofit/>
          </a:bodyPr>
          <a:lstStyle/>
          <a:p>
            <a:r>
              <a:rPr lang="en-US" sz="5400" kern="1200">
                <a:ln w="0"/>
                <a:solidFill>
                  <a:schemeClr val="bg1"/>
                </a:solidFill>
                <a:effectLst>
                  <a:outerShdw blurRad="38100" dist="19050" dir="2700000" algn="tl" rotWithShape="0">
                    <a:schemeClr val="dk1">
                      <a:alpha val="40000"/>
                    </a:schemeClr>
                  </a:outerShdw>
                </a:effectLst>
                <a:latin typeface="+mj-lt"/>
                <a:ea typeface="+mj-ea"/>
                <a:cs typeface="+mj-cs"/>
              </a:rPr>
              <a:t>Ejemplo 2: Inventario</a:t>
            </a:r>
          </a:p>
        </p:txBody>
      </p:sp>
      <p:pic>
        <p:nvPicPr>
          <p:cNvPr id="40" name="Graphic 30" descr="Box">
            <a:extLst>
              <a:ext uri="{FF2B5EF4-FFF2-40B4-BE49-F238E27FC236}">
                <a16:creationId xmlns:a16="http://schemas.microsoft.com/office/drawing/2014/main" id="{B93666D6-EE93-2D68-8877-B13A6BCA2C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569" y="2705024"/>
            <a:ext cx="2493913" cy="2493913"/>
          </a:xfrm>
          <a:prstGeom prst="rect">
            <a:avLst/>
          </a:prstGeom>
        </p:spPr>
      </p:pic>
    </p:spTree>
    <p:extLst>
      <p:ext uri="{BB962C8B-B14F-4D97-AF65-F5344CB8AC3E}">
        <p14:creationId xmlns:p14="http://schemas.microsoft.com/office/powerpoint/2010/main" val="19056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E2FF24C-4E56-4E70-BB51-87A70869D17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spc="-300">
                <a:solidFill>
                  <a:schemeClr val="bg1"/>
                </a:solidFill>
                <a:effectLst>
                  <a:outerShdw blurRad="469900" dist="342900" dir="5400000" sy="-20000" rotWithShape="0">
                    <a:prstClr val="black">
                      <a:alpha val="66000"/>
                    </a:prstClr>
                  </a:outerShdw>
                </a:effectLst>
                <a:latin typeface="+mj-lt"/>
                <a:ea typeface="+mj-ea"/>
                <a:cs typeface="+mj-cs"/>
              </a:rPr>
              <a:t>Enunciado	</a:t>
            </a:r>
          </a:p>
        </p:txBody>
      </p:sp>
      <p:grpSp>
        <p:nvGrpSpPr>
          <p:cNvPr id="29" name="Group 28">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0"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FE88EE70-A0D8-448A-BD6D-A5104B31F235}"/>
              </a:ext>
            </a:extLst>
          </p:cNvPr>
          <p:cNvSpPr>
            <a:spLocks noGrp="1"/>
          </p:cNvSpPr>
          <p:nvPr>
            <p:ph idx="1"/>
          </p:nvPr>
        </p:nvSpPr>
        <p:spPr>
          <a:xfrm>
            <a:off x="767290" y="3428999"/>
            <a:ext cx="4075054" cy="2741213"/>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rPr>
              <a:t>Supongamos que la demanda de cierto producto esta dada por la siguiente distribución: </a:t>
            </a:r>
          </a:p>
        </p:txBody>
      </p:sp>
      <p:pic>
        <p:nvPicPr>
          <p:cNvPr id="4" name="Imagen 3">
            <a:extLst>
              <a:ext uri="{FF2B5EF4-FFF2-40B4-BE49-F238E27FC236}">
                <a16:creationId xmlns:a16="http://schemas.microsoft.com/office/drawing/2014/main" id="{F218BA9F-7FB7-42EB-B196-8F95D98146E8}"/>
              </a:ext>
            </a:extLst>
          </p:cNvPr>
          <p:cNvPicPr/>
          <p:nvPr/>
        </p:nvPicPr>
        <p:blipFill>
          <a:blip r:embed="rId2"/>
          <a:stretch>
            <a:fillRect/>
          </a:stretch>
        </p:blipFill>
        <p:spPr>
          <a:xfrm>
            <a:off x="6690612" y="1538608"/>
            <a:ext cx="4957807" cy="3780327"/>
          </a:xfrm>
          <a:prstGeom prst="rect">
            <a:avLst/>
          </a:prstGeom>
        </p:spPr>
      </p:pic>
    </p:spTree>
    <p:extLst>
      <p:ext uri="{BB962C8B-B14F-4D97-AF65-F5344CB8AC3E}">
        <p14:creationId xmlns:p14="http://schemas.microsoft.com/office/powerpoint/2010/main" val="1870874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7BAFE96-48CB-489B-99FB-C2576FABFFBB}"/>
              </a:ext>
            </a:extLst>
          </p:cNvPr>
          <p:cNvSpPr>
            <a:spLocks noGrp="1"/>
          </p:cNvSpPr>
          <p:nvPr>
            <p:ph type="title"/>
          </p:nvPr>
        </p:nvSpPr>
        <p:spPr>
          <a:xfrm>
            <a:off x="767290" y="1030286"/>
            <a:ext cx="4153626" cy="2174091"/>
          </a:xfrm>
        </p:spPr>
        <p:txBody>
          <a:bodyPr anchor="b">
            <a:normAutofit/>
          </a:bodyPr>
          <a:lstStyle/>
          <a:p>
            <a:r>
              <a:rPr lang="es-419" sz="4800">
                <a:solidFill>
                  <a:schemeClr val="bg1"/>
                </a:solidFill>
              </a:rPr>
              <a:t>Enunciado </a:t>
            </a:r>
          </a:p>
        </p:txBody>
      </p:sp>
      <p:grpSp>
        <p:nvGrpSpPr>
          <p:cNvPr id="44" name="Group 4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8402DD8D-D5DD-472A-B28E-D05E90DE515D}"/>
              </a:ext>
            </a:extLst>
          </p:cNvPr>
          <p:cNvSpPr>
            <a:spLocks noGrp="1"/>
          </p:cNvSpPr>
          <p:nvPr>
            <p:ph idx="1"/>
          </p:nvPr>
        </p:nvSpPr>
        <p:spPr>
          <a:xfrm>
            <a:off x="767290" y="3428999"/>
            <a:ext cx="4075054" cy="2741213"/>
          </a:xfrm>
        </p:spPr>
        <p:txBody>
          <a:bodyPr anchor="t">
            <a:normAutofit/>
          </a:bodyPr>
          <a:lstStyle/>
          <a:p>
            <a:pPr marL="0" indent="0">
              <a:buNone/>
            </a:pPr>
            <a:r>
              <a:rPr lang="es-419" sz="2000">
                <a:solidFill>
                  <a:schemeClr val="bg1"/>
                </a:solidFill>
              </a:rPr>
              <a:t>Esta misma demanda la podemos ver en la siguiente tabla: </a:t>
            </a:r>
          </a:p>
          <a:p>
            <a:pPr marL="0" indent="0">
              <a:buNone/>
            </a:pPr>
            <a:endParaRPr lang="es-419" sz="2000">
              <a:solidFill>
                <a:schemeClr val="bg1"/>
              </a:solidFill>
            </a:endParaRPr>
          </a:p>
        </p:txBody>
      </p:sp>
      <p:graphicFrame>
        <p:nvGraphicFramePr>
          <p:cNvPr id="4" name="Tabla 3">
            <a:extLst>
              <a:ext uri="{FF2B5EF4-FFF2-40B4-BE49-F238E27FC236}">
                <a16:creationId xmlns:a16="http://schemas.microsoft.com/office/drawing/2014/main" id="{4AE70CE9-5DDC-4287-AD75-0098263B94E8}"/>
              </a:ext>
            </a:extLst>
          </p:cNvPr>
          <p:cNvGraphicFramePr>
            <a:graphicFrameLocks noGrp="1"/>
          </p:cNvGraphicFramePr>
          <p:nvPr>
            <p:extLst>
              <p:ext uri="{D42A27DB-BD31-4B8C-83A1-F6EECF244321}">
                <p14:modId xmlns:p14="http://schemas.microsoft.com/office/powerpoint/2010/main" val="2836729030"/>
              </p:ext>
            </p:extLst>
          </p:nvPr>
        </p:nvGraphicFramePr>
        <p:xfrm>
          <a:off x="6810789" y="1538608"/>
          <a:ext cx="4717455" cy="3780328"/>
        </p:xfrm>
        <a:graphic>
          <a:graphicData uri="http://schemas.openxmlformats.org/drawingml/2006/table">
            <a:tbl>
              <a:tblPr firstRow="1" firstCol="1" bandRow="1">
                <a:tableStyleId>{8799B23B-EC83-4686-B30A-512413B5E67A}</a:tableStyleId>
              </a:tblPr>
              <a:tblGrid>
                <a:gridCol w="970840">
                  <a:extLst>
                    <a:ext uri="{9D8B030D-6E8A-4147-A177-3AD203B41FA5}">
                      <a16:colId xmlns:a16="http://schemas.microsoft.com/office/drawing/2014/main" val="1684928750"/>
                    </a:ext>
                  </a:extLst>
                </a:gridCol>
                <a:gridCol w="970841">
                  <a:extLst>
                    <a:ext uri="{9D8B030D-6E8A-4147-A177-3AD203B41FA5}">
                      <a16:colId xmlns:a16="http://schemas.microsoft.com/office/drawing/2014/main" val="1426095289"/>
                    </a:ext>
                  </a:extLst>
                </a:gridCol>
                <a:gridCol w="2775774">
                  <a:extLst>
                    <a:ext uri="{9D8B030D-6E8A-4147-A177-3AD203B41FA5}">
                      <a16:colId xmlns:a16="http://schemas.microsoft.com/office/drawing/2014/main" val="1428391349"/>
                    </a:ext>
                  </a:extLst>
                </a:gridCol>
              </a:tblGrid>
              <a:tr h="472541">
                <a:tc gridSpan="3">
                  <a:txBody>
                    <a:bodyPr/>
                    <a:lstStyle/>
                    <a:p>
                      <a:pPr marL="0" marR="0" algn="ctr">
                        <a:lnSpc>
                          <a:spcPct val="107000"/>
                        </a:lnSpc>
                        <a:spcBef>
                          <a:spcPts val="0"/>
                        </a:spcBef>
                        <a:spcAft>
                          <a:spcPts val="0"/>
                        </a:spcAft>
                      </a:pPr>
                      <a:r>
                        <a:rPr lang="es-419" sz="2900">
                          <a:effectLst/>
                        </a:rPr>
                        <a:t>Demanda</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hMerge="1">
                  <a:txBody>
                    <a:bodyPr/>
                    <a:lstStyle/>
                    <a:p>
                      <a:endParaRPr lang="es-419"/>
                    </a:p>
                  </a:txBody>
                  <a:tcPr/>
                </a:tc>
                <a:tc hMerge="1">
                  <a:txBody>
                    <a:bodyPr/>
                    <a:lstStyle/>
                    <a:p>
                      <a:endParaRPr lang="es-419"/>
                    </a:p>
                  </a:txBody>
                  <a:tcPr/>
                </a:tc>
                <a:extLst>
                  <a:ext uri="{0D108BD9-81ED-4DB2-BD59-A6C34878D82A}">
                    <a16:rowId xmlns:a16="http://schemas.microsoft.com/office/drawing/2014/main" val="1159877375"/>
                  </a:ext>
                </a:extLst>
              </a:tr>
              <a:tr h="472541">
                <a:tc gridSpan="2">
                  <a:txBody>
                    <a:bodyPr/>
                    <a:lstStyle/>
                    <a:p>
                      <a:pPr marL="0" marR="0" algn="ctr">
                        <a:lnSpc>
                          <a:spcPct val="107000"/>
                        </a:lnSpc>
                        <a:spcBef>
                          <a:spcPts val="0"/>
                        </a:spcBef>
                        <a:spcAft>
                          <a:spcPts val="0"/>
                        </a:spcAft>
                      </a:pPr>
                      <a:r>
                        <a:rPr lang="es-419" sz="2900">
                          <a:effectLst/>
                        </a:rPr>
                        <a:t>Intervalo</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hMerge="1">
                  <a:txBody>
                    <a:bodyPr/>
                    <a:lstStyle/>
                    <a:p>
                      <a:endParaRPr lang="es-419"/>
                    </a:p>
                  </a:txBody>
                  <a:tcPr/>
                </a:tc>
                <a:tc>
                  <a:txBody>
                    <a:bodyPr/>
                    <a:lstStyle/>
                    <a:p>
                      <a:pPr marL="0" marR="0" algn="ctr">
                        <a:lnSpc>
                          <a:spcPct val="107000"/>
                        </a:lnSpc>
                        <a:spcBef>
                          <a:spcPts val="0"/>
                        </a:spcBef>
                        <a:spcAft>
                          <a:spcPts val="0"/>
                        </a:spcAft>
                      </a:pPr>
                      <a:r>
                        <a:rPr lang="es-419" sz="2900">
                          <a:effectLst/>
                        </a:rPr>
                        <a:t>Demanda/Dia</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522623193"/>
                  </a:ext>
                </a:extLst>
              </a:tr>
              <a:tr h="472541">
                <a:tc>
                  <a:txBody>
                    <a:bodyPr/>
                    <a:lstStyle/>
                    <a:p>
                      <a:pPr marL="0" marR="0" algn="r">
                        <a:lnSpc>
                          <a:spcPct val="107000"/>
                        </a:lnSpc>
                        <a:spcBef>
                          <a:spcPts val="0"/>
                        </a:spcBef>
                        <a:spcAft>
                          <a:spcPts val="0"/>
                        </a:spcAft>
                      </a:pPr>
                      <a:r>
                        <a:rPr lang="es-419" sz="2900">
                          <a:effectLst/>
                        </a:rPr>
                        <a:t>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236607"/>
                  </a:ext>
                </a:extLst>
              </a:tr>
              <a:tr h="472541">
                <a:tc>
                  <a:txBody>
                    <a:bodyPr/>
                    <a:lstStyle/>
                    <a:p>
                      <a:pPr marL="0" marR="0" algn="r">
                        <a:lnSpc>
                          <a:spcPct val="107000"/>
                        </a:lnSpc>
                        <a:spcBef>
                          <a:spcPts val="0"/>
                        </a:spcBef>
                        <a:spcAft>
                          <a:spcPts val="0"/>
                        </a:spcAft>
                      </a:pPr>
                      <a:r>
                        <a:rPr lang="es-419" sz="2900">
                          <a:effectLst/>
                        </a:rPr>
                        <a:t>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14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1</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942869505"/>
                  </a:ext>
                </a:extLst>
              </a:tr>
              <a:tr h="472541">
                <a:tc>
                  <a:txBody>
                    <a:bodyPr/>
                    <a:lstStyle/>
                    <a:p>
                      <a:pPr marL="0" marR="0" algn="r">
                        <a:lnSpc>
                          <a:spcPct val="107000"/>
                        </a:lnSpc>
                        <a:spcBef>
                          <a:spcPts val="0"/>
                        </a:spcBef>
                        <a:spcAft>
                          <a:spcPts val="0"/>
                        </a:spcAft>
                      </a:pPr>
                      <a:r>
                        <a:rPr lang="es-419" sz="2900">
                          <a:effectLst/>
                        </a:rPr>
                        <a:t>15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29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2</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4294393715"/>
                  </a:ext>
                </a:extLst>
              </a:tr>
              <a:tr h="472541">
                <a:tc>
                  <a:txBody>
                    <a:bodyPr/>
                    <a:lstStyle/>
                    <a:p>
                      <a:pPr marL="0" marR="0" algn="r">
                        <a:lnSpc>
                          <a:spcPct val="107000"/>
                        </a:lnSpc>
                        <a:spcBef>
                          <a:spcPts val="0"/>
                        </a:spcBef>
                        <a:spcAft>
                          <a:spcPts val="0"/>
                        </a:spcAft>
                      </a:pPr>
                      <a:r>
                        <a:rPr lang="es-419" sz="2900">
                          <a:effectLst/>
                        </a:rPr>
                        <a:t>30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59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3</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45859614"/>
                  </a:ext>
                </a:extLst>
              </a:tr>
              <a:tr h="472541">
                <a:tc>
                  <a:txBody>
                    <a:bodyPr/>
                    <a:lstStyle/>
                    <a:p>
                      <a:pPr marL="0" marR="0" algn="r">
                        <a:lnSpc>
                          <a:spcPct val="107000"/>
                        </a:lnSpc>
                        <a:spcBef>
                          <a:spcPts val="0"/>
                        </a:spcBef>
                        <a:spcAft>
                          <a:spcPts val="0"/>
                        </a:spcAft>
                      </a:pPr>
                      <a:r>
                        <a:rPr lang="es-419" sz="2900">
                          <a:effectLst/>
                        </a:rPr>
                        <a:t>60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84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3173541046"/>
                  </a:ext>
                </a:extLst>
              </a:tr>
              <a:tr h="472541">
                <a:tc>
                  <a:txBody>
                    <a:bodyPr/>
                    <a:lstStyle/>
                    <a:p>
                      <a:pPr marL="0" marR="0" algn="r">
                        <a:lnSpc>
                          <a:spcPct val="107000"/>
                        </a:lnSpc>
                        <a:spcBef>
                          <a:spcPts val="0"/>
                        </a:spcBef>
                        <a:spcAft>
                          <a:spcPts val="0"/>
                        </a:spcAft>
                      </a:pPr>
                      <a:r>
                        <a:rPr lang="es-419" sz="2900">
                          <a:effectLst/>
                        </a:rPr>
                        <a:t>85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99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266945309"/>
                  </a:ext>
                </a:extLst>
              </a:tr>
            </a:tbl>
          </a:graphicData>
        </a:graphic>
      </p:graphicFrame>
    </p:spTree>
    <p:extLst>
      <p:ext uri="{BB962C8B-B14F-4D97-AF65-F5344CB8AC3E}">
        <p14:creationId xmlns:p14="http://schemas.microsoft.com/office/powerpoint/2010/main" val="284579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4" name="Rectangle 514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4F7498C8-A3DE-4D76-BB78-BD021B976869}"/>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335" r="833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14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3A7A836-FA97-45DE-BF33-85939BB9ADD4}"/>
              </a:ext>
            </a:extLst>
          </p:cNvPr>
          <p:cNvSpPr>
            <a:spLocks noGrp="1"/>
          </p:cNvSpPr>
          <p:nvPr>
            <p:ph type="title"/>
          </p:nvPr>
        </p:nvSpPr>
        <p:spPr>
          <a:xfrm>
            <a:off x="371094" y="1161288"/>
            <a:ext cx="3438144" cy="1124712"/>
          </a:xfrm>
        </p:spPr>
        <p:txBody>
          <a:bodyPr anchor="b">
            <a:normAutofit/>
          </a:bodyPr>
          <a:lstStyle/>
          <a:p>
            <a:r>
              <a:rPr lang="es-419" sz="2800"/>
              <a:t>Enunciado</a:t>
            </a:r>
          </a:p>
        </p:txBody>
      </p:sp>
      <p:sp>
        <p:nvSpPr>
          <p:cNvPr id="5148" name="Rectangle 514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50" name="Rectangle 514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65041B2-B364-41BC-B900-3054D7F491B7}"/>
              </a:ext>
            </a:extLst>
          </p:cNvPr>
          <p:cNvSpPr>
            <a:spLocks noGrp="1"/>
          </p:cNvSpPr>
          <p:nvPr>
            <p:ph idx="1"/>
          </p:nvPr>
        </p:nvSpPr>
        <p:spPr>
          <a:xfrm>
            <a:off x="371093" y="2718054"/>
            <a:ext cx="4347863" cy="3259836"/>
          </a:xfrm>
        </p:spPr>
        <p:txBody>
          <a:bodyPr anchor="t">
            <a:normAutofit/>
          </a:bodyPr>
          <a:lstStyle/>
          <a:p>
            <a:pPr marL="0" indent="0">
              <a:buNone/>
            </a:pPr>
            <a:r>
              <a:rPr lang="es-419" sz="2000" dirty="0"/>
              <a:t>Ahora, conociendo como se comporta la demanda de este producto queremos predecir para 10 días cuanta demanda habrá de cierto producto con el fin de poder tomar decisiones sobre nuestro manejo de inventario en los próximos 10 días. </a:t>
            </a:r>
          </a:p>
        </p:txBody>
      </p:sp>
    </p:spTree>
    <p:extLst>
      <p:ext uri="{BB962C8B-B14F-4D97-AF65-F5344CB8AC3E}">
        <p14:creationId xmlns:p14="http://schemas.microsoft.com/office/powerpoint/2010/main" val="15756244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A54048-2490-4308-B455-8C852F318B74}"/>
              </a:ext>
            </a:extLst>
          </p:cNvPr>
          <p:cNvSpPr>
            <a:spLocks noGrp="1"/>
          </p:cNvSpPr>
          <p:nvPr>
            <p:ph type="title"/>
          </p:nvPr>
        </p:nvSpPr>
        <p:spPr>
          <a:xfrm>
            <a:off x="838200" y="1748452"/>
            <a:ext cx="4974771" cy="3587786"/>
          </a:xfrm>
        </p:spPr>
        <p:txBody>
          <a:bodyPr>
            <a:normAutofit/>
          </a:bodyPr>
          <a:lstStyle/>
          <a:p>
            <a:pPr algn="ctr"/>
            <a:r>
              <a:rPr lang="es-419">
                <a:solidFill>
                  <a:schemeClr val="bg1"/>
                </a:solidFill>
              </a:rPr>
              <a:t>Algoritmo</a:t>
            </a: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5"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66"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6E3DFECC-C272-477A-8EF1-EA6EE9A2AD12}"/>
              </a:ext>
            </a:extLst>
          </p:cNvPr>
          <p:cNvSpPr>
            <a:spLocks noGrp="1"/>
          </p:cNvSpPr>
          <p:nvPr>
            <p:ph idx="1"/>
          </p:nvPr>
        </p:nvSpPr>
        <p:spPr>
          <a:xfrm>
            <a:off x="6477270" y="1130846"/>
            <a:ext cx="4974771" cy="4351338"/>
          </a:xfrm>
        </p:spPr>
        <p:txBody>
          <a:bodyPr>
            <a:normAutofit/>
          </a:bodyPr>
          <a:lstStyle/>
          <a:p>
            <a:pPr marL="0" indent="0">
              <a:buNone/>
            </a:pPr>
            <a:r>
              <a:rPr lang="es-419" sz="2400" dirty="0">
                <a:solidFill>
                  <a:schemeClr val="bg1"/>
                </a:solidFill>
              </a:rPr>
              <a:t>Este algoritmo muestra una similitud al del ejemplo anterior aquí corremos el algoritmo 10 veces para representar los 10 días que se desean conocer: </a:t>
            </a:r>
          </a:p>
          <a:p>
            <a:pPr marL="514350" indent="-514350">
              <a:buAutoNum type="arabicPeriod"/>
            </a:pPr>
            <a:r>
              <a:rPr lang="es-419" sz="2400" dirty="0">
                <a:solidFill>
                  <a:schemeClr val="bg1"/>
                </a:solidFill>
              </a:rPr>
              <a:t>Escogemos un numero aleatorio del 0 al 99. </a:t>
            </a:r>
          </a:p>
          <a:p>
            <a:pPr marL="514350" indent="-514350">
              <a:buAutoNum type="arabicPeriod"/>
            </a:pPr>
            <a:r>
              <a:rPr lang="es-419" sz="2400" dirty="0">
                <a:solidFill>
                  <a:schemeClr val="bg1"/>
                </a:solidFill>
              </a:rPr>
              <a:t>A este numero le asignamos un valor de demanda dependiendo de la distribución de la tabla anterior </a:t>
            </a:r>
          </a:p>
          <a:p>
            <a:pPr marL="514350" indent="-514350">
              <a:buAutoNum type="arabicPeriod"/>
            </a:pPr>
            <a:r>
              <a:rPr lang="es-419" sz="2400" dirty="0">
                <a:solidFill>
                  <a:schemeClr val="bg1"/>
                </a:solidFill>
              </a:rPr>
              <a:t>Repetimos para el siguiente día. </a:t>
            </a:r>
          </a:p>
        </p:txBody>
      </p:sp>
    </p:spTree>
    <p:extLst>
      <p:ext uri="{BB962C8B-B14F-4D97-AF65-F5344CB8AC3E}">
        <p14:creationId xmlns:p14="http://schemas.microsoft.com/office/powerpoint/2010/main" val="3750452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9B25F6-D845-46F3-BA69-3D48CEF7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AC0226-4651-4BF7-AA72-6DB611F80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8CCAA36-1E98-45B0-AAF9-D8807BA8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783F456C-8972-439A-90A4-D7C52FA3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 name="Freeform: Shape 24">
            <a:extLst>
              <a:ext uri="{FF2B5EF4-FFF2-40B4-BE49-F238E27FC236}">
                <a16:creationId xmlns:a16="http://schemas.microsoft.com/office/drawing/2014/main" id="{0390AF2C-728C-4687-B7A2-3F9C788E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D1C510C0-DED1-4708-AA14-355E5AFF1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Rectangle 28">
            <a:extLst>
              <a:ext uri="{FF2B5EF4-FFF2-40B4-BE49-F238E27FC236}">
                <a16:creationId xmlns:a16="http://schemas.microsoft.com/office/drawing/2014/main" id="{558C4F41-C97D-4755-8F7C-8C0A8E182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A0D57F-288D-43C9-8A50-8B9386C7E7FC}"/>
              </a:ext>
            </a:extLst>
          </p:cNvPr>
          <p:cNvSpPr>
            <a:spLocks noGrp="1"/>
          </p:cNvSpPr>
          <p:nvPr>
            <p:ph type="title"/>
          </p:nvPr>
        </p:nvSpPr>
        <p:spPr>
          <a:xfrm>
            <a:off x="2006003" y="1018596"/>
            <a:ext cx="4184101" cy="2577893"/>
          </a:xfrm>
        </p:spPr>
        <p:txBody>
          <a:bodyPr vert="horz" lIns="91440" tIns="45720" rIns="91440" bIns="45720" rtlCol="0" anchor="b">
            <a:normAutofit/>
          </a:bodyPr>
          <a:lstStyle/>
          <a:p>
            <a:pPr algn="ctr"/>
            <a:r>
              <a:rPr lang="en-US" sz="5400" kern="1200" spc="-300">
                <a:solidFill>
                  <a:schemeClr val="bg1"/>
                </a:solidFill>
                <a:effectLst>
                  <a:outerShdw blurRad="469900" dist="342900" dir="5400000" sy="-20000" rotWithShape="0">
                    <a:prstClr val="black">
                      <a:alpha val="66000"/>
                    </a:prstClr>
                  </a:outerShdw>
                </a:effectLst>
                <a:latin typeface="+mj-lt"/>
                <a:ea typeface="+mj-ea"/>
                <a:cs typeface="+mj-cs"/>
              </a:rPr>
              <a:t>Resultado</a:t>
            </a:r>
          </a:p>
        </p:txBody>
      </p:sp>
      <p:sp>
        <p:nvSpPr>
          <p:cNvPr id="31" name="Oval 30">
            <a:extLst>
              <a:ext uri="{FF2B5EF4-FFF2-40B4-BE49-F238E27FC236}">
                <a16:creationId xmlns:a16="http://schemas.microsoft.com/office/drawing/2014/main" id="{A232F408-BBCD-48EE-ABF6-95201EF72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302D5D2F-11CF-47F1-B542-8ED3199D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79109165-7872-4D8A-A545-F48B3AF1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5438E66D-E34C-48D4-9F9D-021EBD568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9" name="Graphic 185">
            <a:extLst>
              <a:ext uri="{FF2B5EF4-FFF2-40B4-BE49-F238E27FC236}">
                <a16:creationId xmlns:a16="http://schemas.microsoft.com/office/drawing/2014/main" id="{1BC9510C-172B-4086-A60F-7AF0FBF22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bg1"/>
          </a:solidFill>
        </p:grpSpPr>
        <p:sp>
          <p:nvSpPr>
            <p:cNvPr id="40" name="Freeform: Shape 39">
              <a:extLst>
                <a:ext uri="{FF2B5EF4-FFF2-40B4-BE49-F238E27FC236}">
                  <a16:creationId xmlns:a16="http://schemas.microsoft.com/office/drawing/2014/main" id="{C688A7FC-74D4-4003-9F5C-8C0A3F661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443884A-0473-4494-95AC-A74292738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5C72FE-7FB1-4DA7-8CF8-45CA6AFB5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A05A27-4E41-41AB-BB9E-977863EF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412BF9D-EAB2-42D7-B657-42D5D101B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descr="Text&#10;&#10;Description automatically generated">
            <a:extLst>
              <a:ext uri="{FF2B5EF4-FFF2-40B4-BE49-F238E27FC236}">
                <a16:creationId xmlns:a16="http://schemas.microsoft.com/office/drawing/2014/main" id="{68B59AC5-364C-434B-9E08-8B8B8D0AA270}"/>
              </a:ext>
            </a:extLst>
          </p:cNvPr>
          <p:cNvPicPr>
            <a:picLocks noChangeAspect="1"/>
          </p:cNvPicPr>
          <p:nvPr/>
        </p:nvPicPr>
        <p:blipFill rotWithShape="1">
          <a:blip r:embed="rId2"/>
          <a:srcRect t="6621" r="72067" b="20892"/>
          <a:stretch/>
        </p:blipFill>
        <p:spPr bwMode="auto">
          <a:xfrm>
            <a:off x="8343501" y="2580962"/>
            <a:ext cx="2596448" cy="3217333"/>
          </a:xfrm>
          <a:prstGeom prst="rect">
            <a:avLst/>
          </a:prstGeom>
          <a:extLst>
            <a:ext uri="{53640926-AAD7-44D8-BBD7-CCE9431645EC}">
              <a14:shadowObscured xmlns:a14="http://schemas.microsoft.com/office/drawing/2010/main"/>
            </a:ext>
          </a:extLst>
        </p:spPr>
      </p:pic>
      <p:sp>
        <p:nvSpPr>
          <p:cNvPr id="46" name="Graphic 212">
            <a:extLst>
              <a:ext uri="{FF2B5EF4-FFF2-40B4-BE49-F238E27FC236}">
                <a16:creationId xmlns:a16="http://schemas.microsoft.com/office/drawing/2014/main" id="{FEFCF180-A212-449F-8D07-5EC94B28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Graphic 212">
            <a:extLst>
              <a:ext uri="{FF2B5EF4-FFF2-40B4-BE49-F238E27FC236}">
                <a16:creationId xmlns:a16="http://schemas.microsoft.com/office/drawing/2014/main" id="{1400E1BC-11DC-49A0-856F-992F20EB4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182290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8BF42-A82F-46D0-94EF-088F53D4318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spc="-300">
                <a:effectLst>
                  <a:outerShdw blurRad="469900" dist="342900" dir="5400000" sy="-20000" rotWithShape="0">
                    <a:prstClr val="black">
                      <a:alpha val="66000"/>
                    </a:prstClr>
                  </a:outerShdw>
                </a:effectLst>
              </a:rPr>
              <a:t>Ejemplo 3: Función de Efectividad</a:t>
            </a:r>
          </a:p>
        </p:txBody>
      </p:sp>
      <p:sp>
        <p:nvSpPr>
          <p:cNvPr id="33" name="Freeform: Shape 3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Picture 28" descr="Fórmulas escritas en una pizarra">
            <a:extLst>
              <a:ext uri="{FF2B5EF4-FFF2-40B4-BE49-F238E27FC236}">
                <a16:creationId xmlns:a16="http://schemas.microsoft.com/office/drawing/2014/main" id="{751ECCCB-620D-A292-C0FA-A9F950664FDF}"/>
              </a:ext>
            </a:extLst>
          </p:cNvPr>
          <p:cNvPicPr>
            <a:picLocks noChangeAspect="1"/>
          </p:cNvPicPr>
          <p:nvPr/>
        </p:nvPicPr>
        <p:blipFill rotWithShape="1">
          <a:blip r:embed="rId2"/>
          <a:srcRect l="13896" r="1769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35285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BE2BCF-524F-4E90-AED3-31A70B871D8C}"/>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Enunciado</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6E12BD8-7717-4B50-8991-6C960659E07A}"/>
                  </a:ext>
                </a:extLst>
              </p:cNvPr>
              <p:cNvSpPr>
                <a:spLocks noGrp="1"/>
              </p:cNvSpPr>
              <p:nvPr>
                <p:ph idx="1"/>
              </p:nvPr>
            </p:nvSpPr>
            <p:spPr>
              <a:xfrm>
                <a:off x="6234868" y="1130846"/>
                <a:ext cx="5217173" cy="4351338"/>
              </a:xfrm>
            </p:spPr>
            <p:txBody>
              <a:bodyPr>
                <a:normAutofit/>
              </a:bodyPr>
              <a:lstStyle/>
              <a:p>
                <a:pPr marL="0" indent="0">
                  <a:buNone/>
                </a:pPr>
                <a:r>
                  <a:rPr lang="es-419">
                    <a:solidFill>
                      <a:schemeClr val="bg1"/>
                    </a:solidFill>
                  </a:rPr>
                  <a:t>Supongamos que tenemos un sistema cuya función de efectividad esta representada por : </a:t>
                </a:r>
              </a:p>
              <a:p>
                <a:pPr marL="0" indent="0">
                  <a:buNone/>
                </a:pPr>
                <a14:m>
                  <m:oMathPara xmlns:m="http://schemas.openxmlformats.org/officeDocument/2006/math">
                    <m:oMathParaPr>
                      <m:jc m:val="centerGroup"/>
                    </m:oMathParaPr>
                    <m:oMath xmlns:m="http://schemas.openxmlformats.org/officeDocument/2006/math">
                      <m:r>
                        <a:rPr lang="es-419" i="1">
                          <a:solidFill>
                            <a:schemeClr val="bg1"/>
                          </a:solidFill>
                          <a:latin typeface="Cambria Math" panose="02040503050406030204" pitchFamily="18" charset="0"/>
                        </a:rPr>
                        <m:t>𝑤</m:t>
                      </m:r>
                      <m:r>
                        <a:rPr lang="es-419" i="1">
                          <a:solidFill>
                            <a:schemeClr val="bg1"/>
                          </a:solidFill>
                          <a:latin typeface="Cambria Math" panose="02040503050406030204" pitchFamily="18" charset="0"/>
                        </a:rPr>
                        <m:t>=</m:t>
                      </m:r>
                      <m:r>
                        <a:rPr lang="es-419" i="1">
                          <a:solidFill>
                            <a:schemeClr val="bg1"/>
                          </a:solidFill>
                          <a:latin typeface="Cambria Math" panose="02040503050406030204" pitchFamily="18" charset="0"/>
                        </a:rPr>
                        <m:t>𝑥</m:t>
                      </m:r>
                      <m:r>
                        <a:rPr lang="es-419" i="1">
                          <a:solidFill>
                            <a:schemeClr val="bg1"/>
                          </a:solidFill>
                          <a:latin typeface="Cambria Math" panose="02040503050406030204" pitchFamily="18" charset="0"/>
                        </a:rPr>
                        <m:t>+4</m:t>
                      </m:r>
                      <m:r>
                        <a:rPr lang="es-419" i="1">
                          <a:solidFill>
                            <a:schemeClr val="bg1"/>
                          </a:solidFill>
                          <a:latin typeface="Cambria Math" panose="02040503050406030204" pitchFamily="18" charset="0"/>
                        </a:rPr>
                        <m:t>𝑦</m:t>
                      </m:r>
                      <m:r>
                        <a:rPr lang="es-419" i="1">
                          <a:solidFill>
                            <a:schemeClr val="bg1"/>
                          </a:solidFill>
                          <a:latin typeface="Cambria Math" panose="02040503050406030204" pitchFamily="18" charset="0"/>
                        </a:rPr>
                        <m:t>+3</m:t>
                      </m:r>
                      <m:r>
                        <a:rPr lang="es-419" i="1">
                          <a:solidFill>
                            <a:schemeClr val="bg1"/>
                          </a:solidFill>
                          <a:latin typeface="Cambria Math" panose="02040503050406030204" pitchFamily="18" charset="0"/>
                        </a:rPr>
                        <m:t>𝑧</m:t>
                      </m:r>
                    </m:oMath>
                  </m:oMathPara>
                </a14:m>
                <a:endParaRPr lang="es-419">
                  <a:solidFill>
                    <a:schemeClr val="bg1"/>
                  </a:solidFill>
                </a:endParaRPr>
              </a:p>
              <a:p>
                <a:pPr marL="0" indent="0">
                  <a:buNone/>
                </a:pPr>
                <a:endParaRPr lang="es-419">
                  <a:solidFill>
                    <a:schemeClr val="bg1"/>
                  </a:solidFill>
                </a:endParaRPr>
              </a:p>
              <a:p>
                <a:pPr marL="0" indent="0">
                  <a:buNone/>
                </a:pPr>
                <a:r>
                  <a:rPr lang="es-419">
                    <a:solidFill>
                      <a:schemeClr val="bg1"/>
                    </a:solidFill>
                  </a:rPr>
                  <a:t>Los valores de X, Y, y Z están dados por las siguientes tablas.</a:t>
                </a:r>
              </a:p>
            </p:txBody>
          </p:sp>
        </mc:Choice>
        <mc:Fallback xmlns="">
          <p:sp>
            <p:nvSpPr>
              <p:cNvPr id="3" name="Marcador de contenido 2">
                <a:extLst>
                  <a:ext uri="{FF2B5EF4-FFF2-40B4-BE49-F238E27FC236}">
                    <a16:creationId xmlns:a16="http://schemas.microsoft.com/office/drawing/2014/main" id="{B6E12BD8-7717-4B50-8991-6C960659E07A}"/>
                  </a:ext>
                </a:extLst>
              </p:cNvPr>
              <p:cNvSpPr>
                <a:spLocks noGrp="1" noRot="1" noChangeAspect="1" noMove="1" noResize="1" noEditPoints="1" noAdjustHandles="1" noChangeArrowheads="1" noChangeShapeType="1" noTextEdit="1"/>
              </p:cNvSpPr>
              <p:nvPr>
                <p:ph idx="1"/>
              </p:nvPr>
            </p:nvSpPr>
            <p:spPr>
              <a:xfrm>
                <a:off x="6234868" y="1130846"/>
                <a:ext cx="5217173" cy="4351338"/>
              </a:xfrm>
              <a:blipFill>
                <a:blip r:embed="rId2"/>
                <a:stretch>
                  <a:fillRect l="-2453" t="-2384" r="-3621"/>
                </a:stretch>
              </a:blipFill>
            </p:spPr>
            <p:txBody>
              <a:bodyPr/>
              <a:lstStyle/>
              <a:p>
                <a:r>
                  <a:rPr lang="en-CA">
                    <a:noFill/>
                  </a:rPr>
                  <a:t> </a:t>
                </a:r>
              </a:p>
            </p:txBody>
          </p:sp>
        </mc:Fallback>
      </mc:AlternateContent>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5134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1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5" name="Rectangle 1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F2B89F-E049-4284-A75D-E107D11BAB3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Enunciado</a:t>
            </a:r>
          </a:p>
        </p:txBody>
      </p:sp>
      <p:pic>
        <p:nvPicPr>
          <p:cNvPr id="7" name="Picture 6">
            <a:extLst>
              <a:ext uri="{FF2B5EF4-FFF2-40B4-BE49-F238E27FC236}">
                <a16:creationId xmlns:a16="http://schemas.microsoft.com/office/drawing/2014/main" id="{2A443D54-61A8-4029-9901-C81F931AA974}"/>
              </a:ext>
            </a:extLst>
          </p:cNvPr>
          <p:cNvPicPr>
            <a:picLocks noChangeAspect="1"/>
          </p:cNvPicPr>
          <p:nvPr/>
        </p:nvPicPr>
        <p:blipFill>
          <a:blip r:embed="rId2"/>
          <a:stretch>
            <a:fillRect/>
          </a:stretch>
        </p:blipFill>
        <p:spPr>
          <a:xfrm>
            <a:off x="320040" y="945089"/>
            <a:ext cx="3425609" cy="2722920"/>
          </a:xfrm>
          <a:prstGeom prst="rect">
            <a:avLst/>
          </a:prstGeom>
        </p:spPr>
      </p:pic>
      <p:pic>
        <p:nvPicPr>
          <p:cNvPr id="8" name="Picture 7">
            <a:extLst>
              <a:ext uri="{FF2B5EF4-FFF2-40B4-BE49-F238E27FC236}">
                <a16:creationId xmlns:a16="http://schemas.microsoft.com/office/drawing/2014/main" id="{396BE232-72A8-4201-9731-C0E1DE6CC4B0}"/>
              </a:ext>
            </a:extLst>
          </p:cNvPr>
          <p:cNvPicPr>
            <a:picLocks noChangeAspect="1"/>
          </p:cNvPicPr>
          <p:nvPr/>
        </p:nvPicPr>
        <p:blipFill>
          <a:blip r:embed="rId3"/>
          <a:stretch>
            <a:fillRect/>
          </a:stretch>
        </p:blipFill>
        <p:spPr>
          <a:xfrm>
            <a:off x="4385729" y="1144502"/>
            <a:ext cx="3433324" cy="2324095"/>
          </a:xfrm>
          <a:prstGeom prst="rect">
            <a:avLst/>
          </a:prstGeom>
        </p:spPr>
      </p:pic>
      <p:cxnSp>
        <p:nvCxnSpPr>
          <p:cNvPr id="46" name="Straight Connector 1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B41E473-ECCE-435A-80D1-FF3F74FFE419}"/>
              </a:ext>
            </a:extLst>
          </p:cNvPr>
          <p:cNvPicPr>
            <a:picLocks noChangeAspect="1"/>
          </p:cNvPicPr>
          <p:nvPr/>
        </p:nvPicPr>
        <p:blipFill>
          <a:blip r:embed="rId4"/>
          <a:stretch>
            <a:fillRect/>
          </a:stretch>
        </p:blipFill>
        <p:spPr>
          <a:xfrm>
            <a:off x="8449725" y="564230"/>
            <a:ext cx="3423916" cy="3529266"/>
          </a:xfrm>
          <a:prstGeom prst="rect">
            <a:avLst/>
          </a:prstGeom>
        </p:spPr>
      </p:pic>
      <p:cxnSp>
        <p:nvCxnSpPr>
          <p:cNvPr id="47" name="Straight Connector 1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4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3" name="Rectangle 9222">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distribucion de probabilidad">
            <a:extLst>
              <a:ext uri="{FF2B5EF4-FFF2-40B4-BE49-F238E27FC236}">
                <a16:creationId xmlns:a16="http://schemas.microsoft.com/office/drawing/2014/main" id="{84EC6EE4-5D4D-4CF9-9EE7-49DB0ED6AF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2" r="1" b="9092"/>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54" name="Rectangle 9224">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6CF4519-8B21-4080-BF1E-97E3D5E2C232}"/>
              </a:ext>
            </a:extLst>
          </p:cNvPr>
          <p:cNvSpPr>
            <a:spLocks noGrp="1"/>
          </p:cNvSpPr>
          <p:nvPr>
            <p:ph type="title"/>
          </p:nvPr>
        </p:nvSpPr>
        <p:spPr>
          <a:xfrm>
            <a:off x="8395868" y="1161288"/>
            <a:ext cx="3438144" cy="1124712"/>
          </a:xfrm>
        </p:spPr>
        <p:txBody>
          <a:bodyPr anchor="b">
            <a:normAutofit/>
          </a:bodyPr>
          <a:lstStyle/>
          <a:p>
            <a:r>
              <a:rPr lang="es-419" sz="3600" dirty="0"/>
              <a:t>Enunciado </a:t>
            </a:r>
          </a:p>
        </p:txBody>
      </p:sp>
      <p:sp>
        <p:nvSpPr>
          <p:cNvPr id="9227" name="Rectangle 92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55" name="Rectangle 92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F8E33FE-9E27-4925-9A0B-5C5484C26334}"/>
              </a:ext>
            </a:extLst>
          </p:cNvPr>
          <p:cNvSpPr>
            <a:spLocks noGrp="1"/>
          </p:cNvSpPr>
          <p:nvPr>
            <p:ph idx="1"/>
          </p:nvPr>
        </p:nvSpPr>
        <p:spPr>
          <a:xfrm>
            <a:off x="8395868" y="2718054"/>
            <a:ext cx="3438906" cy="3207258"/>
          </a:xfrm>
        </p:spPr>
        <p:txBody>
          <a:bodyPr anchor="t">
            <a:normAutofit/>
          </a:bodyPr>
          <a:lstStyle/>
          <a:p>
            <a:pPr marL="0" indent="0">
              <a:buNone/>
            </a:pPr>
            <a:r>
              <a:rPr lang="es-419" sz="2400" dirty="0"/>
              <a:t>Nuestro propósito es determinar la distribución de w por medio de la simulación de Montecarlo al correr el algoritmo un mínimo de 10000 ensayos.</a:t>
            </a:r>
          </a:p>
          <a:p>
            <a:pPr marL="0" indent="0">
              <a:buNone/>
            </a:pPr>
            <a:r>
              <a:rPr lang="es-419" sz="1700" dirty="0"/>
              <a:t> </a:t>
            </a:r>
          </a:p>
        </p:txBody>
      </p:sp>
    </p:spTree>
    <p:extLst>
      <p:ext uri="{BB962C8B-B14F-4D97-AF65-F5344CB8AC3E}">
        <p14:creationId xmlns:p14="http://schemas.microsoft.com/office/powerpoint/2010/main" val="9072187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C6D60-B689-47C5-9A07-62C3B97C947D}"/>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000" spc="-300">
                <a:effectLst>
                  <a:outerShdw blurRad="469900" dist="342900" dir="5400000" sy="-20000" rotWithShape="0">
                    <a:prstClr val="black">
                      <a:alpha val="66000"/>
                    </a:prstClr>
                  </a:outerShdw>
                </a:effectLst>
              </a:rPr>
              <a:t>Ejemplo 1: Descompostura de una maquina</a:t>
            </a:r>
            <a:br>
              <a:rPr lang="en-US" sz="5000" spc="-300">
                <a:effectLst>
                  <a:outerShdw blurRad="469900" dist="342900" dir="5400000" sy="-20000" rotWithShape="0">
                    <a:prstClr val="black">
                      <a:alpha val="66000"/>
                    </a:prstClr>
                  </a:outerShdw>
                </a:effectLst>
              </a:rPr>
            </a:br>
            <a:endParaRPr lang="en-US" sz="5000" spc="-300">
              <a:effectLst>
                <a:outerShdw blurRad="469900" dist="342900" dir="5400000" sy="-20000" rotWithShape="0">
                  <a:prstClr val="black">
                    <a:alpha val="66000"/>
                  </a:prstClr>
                </a:outerShdw>
              </a:effectLst>
            </a:endParaRPr>
          </a:p>
        </p:txBody>
      </p:sp>
      <p:sp>
        <p:nvSpPr>
          <p:cNvPr id="33" name="Freeform: Shape 3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Picture 28">
            <a:extLst>
              <a:ext uri="{FF2B5EF4-FFF2-40B4-BE49-F238E27FC236}">
                <a16:creationId xmlns:a16="http://schemas.microsoft.com/office/drawing/2014/main" id="{02AFB0A2-2B54-81F2-F2E6-41ECD607A92E}"/>
              </a:ext>
            </a:extLst>
          </p:cNvPr>
          <p:cNvPicPr>
            <a:picLocks noChangeAspect="1"/>
          </p:cNvPicPr>
          <p:nvPr/>
        </p:nvPicPr>
        <p:blipFill rotWithShape="1">
          <a:blip r:embed="rId2"/>
          <a:srcRect l="13773" r="2857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808116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E57B1A2F-4658-82B1-3A02-D468BA991D3F}"/>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710E39F1-C0A9-49F6-8D65-16F01CBFB80A}"/>
              </a:ext>
            </a:extLst>
          </p:cNvPr>
          <p:cNvSpPr>
            <a:spLocks noGrp="1"/>
          </p:cNvSpPr>
          <p:nvPr>
            <p:ph type="title"/>
          </p:nvPr>
        </p:nvSpPr>
        <p:spPr>
          <a:xfrm>
            <a:off x="838200" y="963877"/>
            <a:ext cx="3494362" cy="4930246"/>
          </a:xfrm>
        </p:spPr>
        <p:txBody>
          <a:bodyPr>
            <a:normAutofit/>
          </a:bodyPr>
          <a:lstStyle/>
          <a:p>
            <a:pPr algn="r"/>
            <a:r>
              <a:rPr lang="es-419">
                <a:solidFill>
                  <a:schemeClr val="bg1"/>
                </a:solidFill>
              </a:rPr>
              <a:t>Algoritmo </a:t>
            </a:r>
          </a:p>
        </p:txBody>
      </p:sp>
      <p:sp>
        <p:nvSpPr>
          <p:cNvPr id="47"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DD23EE0-0FB1-4BBD-895A-AB8C98D91B43}"/>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s-419" sz="2400" dirty="0">
                <a:solidFill>
                  <a:schemeClr val="bg1"/>
                </a:solidFill>
              </a:rPr>
              <a:t>Para realizar este ejemplo seguimos el mismo principio de los ejemplos anteriores. </a:t>
            </a:r>
          </a:p>
          <a:p>
            <a:pPr marL="514350" indent="-514350">
              <a:buFont typeface="+mj-lt"/>
              <a:buAutoNum type="arabicPeriod"/>
            </a:pPr>
            <a:r>
              <a:rPr lang="es-419" sz="2400" dirty="0">
                <a:solidFill>
                  <a:schemeClr val="bg1"/>
                </a:solidFill>
              </a:rPr>
              <a:t>Establecemos las distribuciones de las tres variables (</a:t>
            </a:r>
            <a:r>
              <a:rPr lang="es-419" sz="2400" dirty="0" err="1">
                <a:solidFill>
                  <a:schemeClr val="bg1"/>
                </a:solidFill>
              </a:rPr>
              <a:t>x,y,z</a:t>
            </a:r>
            <a:r>
              <a:rPr lang="es-419" sz="2400" dirty="0">
                <a:solidFill>
                  <a:schemeClr val="bg1"/>
                </a:solidFill>
              </a:rPr>
              <a:t>).</a:t>
            </a:r>
          </a:p>
          <a:p>
            <a:pPr marL="514350" indent="-514350">
              <a:buFont typeface="+mj-lt"/>
              <a:buAutoNum type="arabicPeriod"/>
            </a:pPr>
            <a:r>
              <a:rPr lang="es-419" sz="2400" dirty="0">
                <a:solidFill>
                  <a:schemeClr val="bg1"/>
                </a:solidFill>
              </a:rPr>
              <a:t>Generamos un numero aleatorio para cada una de las variables. ‘x’ de 0 a 99 al igual que ‘y’ y ‘z’ de 0 a 9. </a:t>
            </a:r>
          </a:p>
          <a:p>
            <a:pPr marL="514350" indent="-514350">
              <a:buFont typeface="+mj-lt"/>
              <a:buAutoNum type="arabicPeriod"/>
            </a:pPr>
            <a:r>
              <a:rPr lang="es-419" sz="2400" dirty="0">
                <a:solidFill>
                  <a:schemeClr val="bg1"/>
                </a:solidFill>
              </a:rPr>
              <a:t>Luego con estos numero aleatorios le damos un valor dado por sus tablas de distribución. Si el numero aleatorio cae en un intervalo de la tabla, ese es el valor que toma la variable. </a:t>
            </a:r>
          </a:p>
          <a:p>
            <a:pPr marL="514350" indent="-514350">
              <a:buFont typeface="+mj-lt"/>
              <a:buAutoNum type="arabicPeriod"/>
            </a:pPr>
            <a:r>
              <a:rPr lang="es-419" sz="2400" dirty="0">
                <a:solidFill>
                  <a:schemeClr val="bg1"/>
                </a:solidFill>
              </a:rPr>
              <a:t>Calculamos el valor de w utilizando la formula. </a:t>
            </a:r>
          </a:p>
          <a:p>
            <a:pPr marL="514350" indent="-514350">
              <a:buFont typeface="+mj-lt"/>
              <a:buAutoNum type="arabicPeriod"/>
            </a:pPr>
            <a:r>
              <a:rPr lang="es-419" sz="2400" dirty="0">
                <a:solidFill>
                  <a:schemeClr val="bg1"/>
                </a:solidFill>
              </a:rPr>
              <a:t>Repetimos para las n veces que se establezca. Mayor a 10000 </a:t>
            </a:r>
          </a:p>
        </p:txBody>
      </p:sp>
    </p:spTree>
    <p:extLst>
      <p:ext uri="{BB962C8B-B14F-4D97-AF65-F5344CB8AC3E}">
        <p14:creationId xmlns:p14="http://schemas.microsoft.com/office/powerpoint/2010/main" val="193628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BFDDEA7-296F-45E6-96B1-246A4405812D}"/>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kern="1200">
                <a:solidFill>
                  <a:schemeClr val="bg1"/>
                </a:solidFill>
                <a:latin typeface="+mj-lt"/>
                <a:ea typeface="+mj-ea"/>
                <a:cs typeface="+mj-cs"/>
              </a:rPr>
              <a:t>Resultado	</a:t>
            </a:r>
          </a:p>
        </p:txBody>
      </p:sp>
      <p:sp>
        <p:nvSpPr>
          <p:cNvPr id="3" name="Marcador de contenido 2">
            <a:extLst>
              <a:ext uri="{FF2B5EF4-FFF2-40B4-BE49-F238E27FC236}">
                <a16:creationId xmlns:a16="http://schemas.microsoft.com/office/drawing/2014/main" id="{6A935B1A-B889-4E4B-94BC-DEB55BC5667F}"/>
              </a:ext>
            </a:extLst>
          </p:cNvPr>
          <p:cNvSpPr>
            <a:spLocks noGrp="1"/>
          </p:cNvSpPr>
          <p:nvPr>
            <p:ph idx="1"/>
          </p:nvPr>
        </p:nvSpPr>
        <p:spPr>
          <a:xfrm>
            <a:off x="728663" y="3902075"/>
            <a:ext cx="5367337"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Se corrió el algoritmo 10000 veces y el resultado fue el siguiente: </a:t>
            </a:r>
          </a:p>
        </p:txBody>
      </p:sp>
      <p:sp>
        <p:nvSpPr>
          <p:cNvPr id="50" name="Rectangle 17">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captura de pantalla&#10;&#10;Descripción generada automáticamente">
            <a:extLst>
              <a:ext uri="{FF2B5EF4-FFF2-40B4-BE49-F238E27FC236}">
                <a16:creationId xmlns:a16="http://schemas.microsoft.com/office/drawing/2014/main" id="{23CE42C9-E0EC-48B3-9947-D9E64DBB5094}"/>
              </a:ext>
            </a:extLst>
          </p:cNvPr>
          <p:cNvPicPr/>
          <p:nvPr/>
        </p:nvPicPr>
        <p:blipFill>
          <a:blip r:embed="rId2"/>
          <a:stretch>
            <a:fillRect/>
          </a:stretch>
        </p:blipFill>
        <p:spPr>
          <a:xfrm>
            <a:off x="6583776" y="1532323"/>
            <a:ext cx="4806120" cy="3688696"/>
          </a:xfrm>
          <a:prstGeom prst="rect">
            <a:avLst/>
          </a:prstGeom>
        </p:spPr>
      </p:pic>
    </p:spTree>
    <p:extLst>
      <p:ext uri="{BB962C8B-B14F-4D97-AF65-F5344CB8AC3E}">
        <p14:creationId xmlns:p14="http://schemas.microsoft.com/office/powerpoint/2010/main" val="308981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3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3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5" name="Group 3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69" name="Freeform: Shape 3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3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1" name="Group 3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7" name="Freeform: Shape 3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3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D22F8F23-3D4C-436A-BA27-8ED5F166A86A}"/>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6700" kern="1200" spc="-300">
                <a:solidFill>
                  <a:schemeClr val="bg1"/>
                </a:solidFill>
                <a:effectLst>
                  <a:outerShdw blurRad="469900" dist="342900" dir="5400000" sy="-20000" rotWithShape="0">
                    <a:prstClr val="black">
                      <a:alpha val="66000"/>
                    </a:prstClr>
                  </a:outerShdw>
                </a:effectLst>
                <a:latin typeface="+mj-lt"/>
                <a:ea typeface="+mj-ea"/>
                <a:cs typeface="+mj-cs"/>
              </a:rPr>
              <a:t>Ejemplo 4: Calculo del Área Bajo la curva</a:t>
            </a:r>
          </a:p>
        </p:txBody>
      </p:sp>
    </p:spTree>
    <p:extLst>
      <p:ext uri="{BB962C8B-B14F-4D97-AF65-F5344CB8AC3E}">
        <p14:creationId xmlns:p14="http://schemas.microsoft.com/office/powerpoint/2010/main" val="28666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A1285BF5-FFEE-4959-9FD3-6B9E602D81E2}"/>
              </a:ext>
            </a:extLst>
          </p:cNvPr>
          <p:cNvSpPr>
            <a:spLocks noGrp="1"/>
          </p:cNvSpPr>
          <p:nvPr>
            <p:ph type="title"/>
          </p:nvPr>
        </p:nvSpPr>
        <p:spPr>
          <a:xfrm>
            <a:off x="838200" y="448721"/>
            <a:ext cx="4707671" cy="1225650"/>
          </a:xfrm>
        </p:spPr>
        <p:txBody>
          <a:bodyPr anchor="b">
            <a:normAutofit/>
          </a:bodyPr>
          <a:lstStyle/>
          <a:p>
            <a:r>
              <a:rPr lang="es-419" sz="3800">
                <a:solidFill>
                  <a:schemeClr val="bg1"/>
                </a:solidFill>
              </a:rPr>
              <a:t>Enunciado </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74CA41F-D3DA-4D15-A1A1-C91651E1AFDD}"/>
                  </a:ext>
                </a:extLst>
              </p:cNvPr>
              <p:cNvSpPr>
                <a:spLocks noGrp="1"/>
              </p:cNvSpPr>
              <p:nvPr>
                <p:ph idx="1"/>
              </p:nvPr>
            </p:nvSpPr>
            <p:spPr>
              <a:xfrm>
                <a:off x="897769" y="1909192"/>
                <a:ext cx="4586513" cy="3647710"/>
              </a:xfrm>
            </p:spPr>
            <p:txBody>
              <a:bodyPr>
                <a:normAutofit/>
              </a:bodyPr>
              <a:lstStyle/>
              <a:p>
                <a:pPr marL="0" indent="0">
                  <a:buNone/>
                </a:pPr>
                <a:r>
                  <a:rPr lang="es-419" sz="2000" dirty="0">
                    <a:solidFill>
                      <a:schemeClr val="bg1"/>
                    </a:solidFill>
                  </a:rPr>
                  <a:t>Supongamos que queremos calcular el área bajo la siguiente función dentro de los limites A y B de -1 y 1 respectivamente. </a:t>
                </a:r>
              </a:p>
              <a:p>
                <a:pPr marL="0" indent="0">
                  <a:buNone/>
                </a:pPr>
                <a:endParaRPr lang="en-US" sz="2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𝑓</m:t>
                      </m:r>
                      <m:d>
                        <m:dPr>
                          <m:ctrlPr>
                            <a:rPr lang="en-US" sz="2000" i="1">
                              <a:solidFill>
                                <a:schemeClr val="bg1"/>
                              </a:solidFill>
                              <a:latin typeface="Cambria Math" panose="02040503050406030204" pitchFamily="18" charset="0"/>
                            </a:rPr>
                          </m:ctrlPr>
                        </m:dPr>
                        <m:e>
                          <m:r>
                            <a:rPr lang="es-419" sz="2000" i="1">
                              <a:solidFill>
                                <a:schemeClr val="bg1"/>
                              </a:solidFill>
                              <a:latin typeface="Cambria Math" panose="02040503050406030204" pitchFamily="18" charset="0"/>
                            </a:rPr>
                            <m:t>𝑥</m:t>
                          </m:r>
                        </m:e>
                      </m:d>
                      <m:r>
                        <a:rPr lang="es-419" sz="2000" i="1">
                          <a:solidFill>
                            <a:schemeClr val="bg1"/>
                          </a:solidFill>
                          <a:latin typeface="Cambria Math" panose="02040503050406030204" pitchFamily="18" charset="0"/>
                        </a:rPr>
                        <m:t>= </m:t>
                      </m:r>
                      <m:f>
                        <m:fPr>
                          <m:ctrlPr>
                            <a:rPr lang="en-US" sz="2000" i="1">
                              <a:solidFill>
                                <a:schemeClr val="bg1"/>
                              </a:solidFill>
                              <a:latin typeface="Cambria Math" panose="02040503050406030204" pitchFamily="18" charset="0"/>
                            </a:rPr>
                          </m:ctrlPr>
                        </m:fPr>
                        <m:num>
                          <m:func>
                            <m:funcPr>
                              <m:ctrlPr>
                                <a:rPr lang="en-US" sz="2000" i="1">
                                  <a:solidFill>
                                    <a:schemeClr val="bg1"/>
                                  </a:solidFill>
                                  <a:latin typeface="Cambria Math" panose="02040503050406030204" pitchFamily="18" charset="0"/>
                                </a:rPr>
                              </m:ctrlPr>
                            </m:funcPr>
                            <m:fName>
                              <m:r>
                                <m:rPr>
                                  <m:sty m:val="p"/>
                                </m:rPr>
                                <a:rPr lang="es-419" sz="2000">
                                  <a:solidFill>
                                    <a:schemeClr val="bg1"/>
                                  </a:solidFill>
                                  <a:latin typeface="Cambria Math" panose="02040503050406030204" pitchFamily="18" charset="0"/>
                                </a:rPr>
                                <m:t>sin</m:t>
                              </m:r>
                            </m:fName>
                            <m:e>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𝜋</m:t>
                              </m:r>
                              <m:r>
                                <a:rPr lang="es-419" sz="2000" i="1">
                                  <a:solidFill>
                                    <a:schemeClr val="bg1"/>
                                  </a:solidFill>
                                  <a:latin typeface="Cambria Math" panose="02040503050406030204" pitchFamily="18" charset="0"/>
                                </a:rPr>
                                <m:t>𝑥</m:t>
                              </m:r>
                              <m:r>
                                <a:rPr lang="es-419" sz="2000" i="1">
                                  <a:solidFill>
                                    <a:schemeClr val="bg1"/>
                                  </a:solidFill>
                                  <a:latin typeface="Cambria Math" panose="02040503050406030204" pitchFamily="18" charset="0"/>
                                </a:rPr>
                                <m:t>)</m:t>
                              </m:r>
                            </m:e>
                          </m:func>
                        </m:num>
                        <m:den>
                          <m:r>
                            <a:rPr lang="es-419" sz="2000" i="1">
                              <a:solidFill>
                                <a:schemeClr val="bg1"/>
                              </a:solidFill>
                              <a:latin typeface="Cambria Math" panose="02040503050406030204" pitchFamily="18" charset="0"/>
                            </a:rPr>
                            <m:t>𝜋</m:t>
                          </m:r>
                          <m:r>
                            <a:rPr lang="es-419" sz="2000" i="1">
                              <a:solidFill>
                                <a:schemeClr val="bg1"/>
                              </a:solidFill>
                              <a:latin typeface="Cambria Math" panose="02040503050406030204" pitchFamily="18" charset="0"/>
                            </a:rPr>
                            <m:t>𝑥</m:t>
                          </m:r>
                        </m:den>
                      </m:f>
                    </m:oMath>
                  </m:oMathPara>
                </a14:m>
                <a:endParaRPr lang="en-US" sz="2000" dirty="0">
                  <a:solidFill>
                    <a:schemeClr val="bg1"/>
                  </a:solidFill>
                </a:endParaRPr>
              </a:p>
              <a:p>
                <a:pPr marL="0" indent="0">
                  <a:buNone/>
                </a:pPr>
                <a:r>
                  <a:rPr lang="es-419" sz="2000" dirty="0">
                    <a:solidFill>
                      <a:schemeClr val="bg1"/>
                    </a:solidFill>
                  </a:rPr>
                  <a:t>La curva roja es nuestra </a:t>
                </a:r>
                <a:r>
                  <a:rPr lang="es-419" sz="2000" b="1" dirty="0">
                    <a:solidFill>
                      <a:schemeClr val="bg1"/>
                    </a:solidFill>
                  </a:rPr>
                  <a:t>f(x)</a:t>
                </a:r>
                <a:r>
                  <a:rPr lang="es-419" sz="2000" dirty="0">
                    <a:solidFill>
                      <a:schemeClr val="bg1"/>
                    </a:solidFill>
                  </a:rPr>
                  <a:t>, la línea azul representa a </a:t>
                </a:r>
                <a:r>
                  <a:rPr lang="es-419" sz="2000" b="1" dirty="0" err="1">
                    <a:solidFill>
                      <a:schemeClr val="bg1"/>
                    </a:solidFill>
                  </a:rPr>
                  <a:t>A</a:t>
                </a:r>
                <a:r>
                  <a:rPr lang="es-419" sz="2000" dirty="0">
                    <a:solidFill>
                      <a:schemeClr val="bg1"/>
                    </a:solidFill>
                  </a:rPr>
                  <a:t>, la línea verde representa a </a:t>
                </a:r>
                <a:r>
                  <a:rPr lang="es-419" sz="2000" b="1" dirty="0">
                    <a:solidFill>
                      <a:schemeClr val="bg1"/>
                    </a:solidFill>
                  </a:rPr>
                  <a:t>B</a:t>
                </a:r>
                <a:r>
                  <a:rPr lang="es-419" sz="2000" dirty="0">
                    <a:solidFill>
                      <a:schemeClr val="bg1"/>
                    </a:solidFill>
                  </a:rPr>
                  <a:t>, y la línea morada representa el límite superior </a:t>
                </a:r>
                <a:r>
                  <a:rPr lang="es-419" sz="2000" b="1" dirty="0">
                    <a:solidFill>
                      <a:schemeClr val="bg1"/>
                    </a:solidFill>
                  </a:rPr>
                  <a:t>f(0).</a:t>
                </a:r>
                <a:r>
                  <a:rPr lang="es-419" sz="2000" dirty="0">
                    <a:solidFill>
                      <a:schemeClr val="bg1"/>
                    </a:solidFill>
                  </a:rPr>
                  <a:t> </a:t>
                </a:r>
                <a:endParaRPr lang="en-US" sz="2000" dirty="0">
                  <a:solidFill>
                    <a:schemeClr val="bg1"/>
                  </a:solidFill>
                </a:endParaRPr>
              </a:p>
              <a:p>
                <a:pPr marL="0" indent="0">
                  <a:buNone/>
                </a:pPr>
                <a:endParaRPr lang="es-419" sz="2000" dirty="0">
                  <a:solidFill>
                    <a:schemeClr val="bg1"/>
                  </a:solidFill>
                </a:endParaRPr>
              </a:p>
            </p:txBody>
          </p:sp>
        </mc:Choice>
        <mc:Fallback xmlns="">
          <p:sp>
            <p:nvSpPr>
              <p:cNvPr id="3" name="Marcador de contenido 2">
                <a:extLst>
                  <a:ext uri="{FF2B5EF4-FFF2-40B4-BE49-F238E27FC236}">
                    <a16:creationId xmlns:a16="http://schemas.microsoft.com/office/drawing/2014/main" id="{874CA41F-D3DA-4D15-A1A1-C91651E1AFDD}"/>
                  </a:ext>
                </a:extLst>
              </p:cNvPr>
              <p:cNvSpPr>
                <a:spLocks noGrp="1" noRot="1" noChangeAspect="1" noMove="1" noResize="1" noEditPoints="1" noAdjustHandles="1" noChangeArrowheads="1" noChangeShapeType="1" noTextEdit="1"/>
              </p:cNvSpPr>
              <p:nvPr>
                <p:ph idx="1"/>
              </p:nvPr>
            </p:nvSpPr>
            <p:spPr>
              <a:xfrm>
                <a:off x="897769" y="1909192"/>
                <a:ext cx="4586513" cy="3647710"/>
              </a:xfrm>
              <a:blipFill>
                <a:blip r:embed="rId2"/>
                <a:stretch>
                  <a:fillRect l="-1328" t="-1669" r="-2258"/>
                </a:stretch>
              </a:blipFill>
            </p:spPr>
            <p:txBody>
              <a:bodyPr/>
              <a:lstStyle/>
              <a:p>
                <a:r>
                  <a:rPr lang="en-CA">
                    <a:noFill/>
                  </a:rPr>
                  <a:t> </a:t>
                </a:r>
              </a:p>
            </p:txBody>
          </p:sp>
        </mc:Fallback>
      </mc:AlternateContent>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texto, mapa&#10;&#10;Descripción generada automáticamente">
            <a:extLst>
              <a:ext uri="{FF2B5EF4-FFF2-40B4-BE49-F238E27FC236}">
                <a16:creationId xmlns:a16="http://schemas.microsoft.com/office/drawing/2014/main" id="{B324E621-0275-4E16-9EE3-7B61EEC6BABD}"/>
              </a:ext>
            </a:extLst>
          </p:cNvPr>
          <p:cNvPicPr/>
          <p:nvPr/>
        </p:nvPicPr>
        <p:blipFill>
          <a:blip r:embed="rId3"/>
          <a:stretch>
            <a:fillRect/>
          </a:stretch>
        </p:blipFill>
        <p:spPr>
          <a:xfrm>
            <a:off x="6525453" y="1304045"/>
            <a:ext cx="5666547" cy="4249910"/>
          </a:xfrm>
          <a:prstGeom prst="rect">
            <a:avLst/>
          </a:prstGeom>
        </p:spPr>
      </p:pic>
    </p:spTree>
    <p:extLst>
      <p:ext uri="{BB962C8B-B14F-4D97-AF65-F5344CB8AC3E}">
        <p14:creationId xmlns:p14="http://schemas.microsoft.com/office/powerpoint/2010/main" val="158663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4AFB9-7004-43E9-B87B-8BCFCA227A97}"/>
              </a:ext>
            </a:extLst>
          </p:cNvPr>
          <p:cNvSpPr>
            <a:spLocks noGrp="1"/>
          </p:cNvSpPr>
          <p:nvPr>
            <p:ph type="title"/>
          </p:nvPr>
        </p:nvSpPr>
        <p:spPr>
          <a:xfrm>
            <a:off x="6053668" y="803325"/>
            <a:ext cx="5314536" cy="1325563"/>
          </a:xfrm>
        </p:spPr>
        <p:txBody>
          <a:bodyPr>
            <a:normAutofit/>
          </a:bodyPr>
          <a:lstStyle/>
          <a:p>
            <a:r>
              <a:rPr lang="es-419"/>
              <a:t>Algoritmo</a:t>
            </a:r>
          </a:p>
        </p:txBody>
      </p:sp>
      <p:sp>
        <p:nvSpPr>
          <p:cNvPr id="36" name="Freeform: Shape 35">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descr="Programmer">
            <a:extLst>
              <a:ext uri="{FF2B5EF4-FFF2-40B4-BE49-F238E27FC236}">
                <a16:creationId xmlns:a16="http://schemas.microsoft.com/office/drawing/2014/main" id="{048ABC5C-BA7D-ECA5-0E1D-8F02D443F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BE87037-7900-4696-87B1-C0FCA86198C7}"/>
                  </a:ext>
                </a:extLst>
              </p:cNvPr>
              <p:cNvSpPr>
                <a:spLocks noGrp="1"/>
              </p:cNvSpPr>
              <p:nvPr>
                <p:ph idx="1"/>
              </p:nvPr>
            </p:nvSpPr>
            <p:spPr>
              <a:xfrm>
                <a:off x="6053667" y="2279018"/>
                <a:ext cx="5314543" cy="3375920"/>
              </a:xfrm>
            </p:spPr>
            <p:txBody>
              <a:bodyPr anchor="t">
                <a:normAutofit/>
              </a:bodyPr>
              <a:lstStyle/>
              <a:p>
                <a:pPr marL="0" indent="0">
                  <a:buNone/>
                </a:pPr>
                <a:r>
                  <a:rPr lang="es-419" sz="1800" dirty="0"/>
                  <a:t>Desarrollamos esto por medio de la simulación de Montecarlo siguiendo estos pasos: </a:t>
                </a:r>
                <a:endParaRPr lang="en-US" sz="1800" dirty="0"/>
              </a:p>
              <a:p>
                <a:pPr marL="514350" lvl="0" indent="-514350">
                  <a:buFont typeface="+mj-lt"/>
                  <a:buAutoNum type="arabicPeriod"/>
                </a:pPr>
                <a:r>
                  <a:rPr lang="es-419" sz="1800" dirty="0"/>
                  <a:t>Generamos un numero aleatorio </a:t>
                </a:r>
                <a:r>
                  <a:rPr lang="es-419" sz="1800" dirty="0" err="1"/>
                  <a:t>r</a:t>
                </a:r>
                <a:r>
                  <a:rPr lang="es-419" sz="1800" baseline="-25000" dirty="0" err="1"/>
                  <a:t>i</a:t>
                </a:r>
                <a:r>
                  <a:rPr lang="es-419" sz="1800" dirty="0"/>
                  <a:t> uniforme en el rango de 0 a 1.</a:t>
                </a:r>
                <a:endParaRPr lang="en-US" sz="1800" dirty="0"/>
              </a:p>
              <a:p>
                <a:pPr marL="514350" lvl="0" indent="-514350">
                  <a:buFont typeface="+mj-lt"/>
                  <a:buAutoNum type="arabicPeriod"/>
                </a:pPr>
                <a:r>
                  <a:rPr lang="es-419" sz="1800" dirty="0"/>
                  <a:t>Transformamos este numero para obtener x</a:t>
                </a:r>
                <a:r>
                  <a:rPr lang="es-419" sz="1800" baseline="-25000" dirty="0"/>
                  <a:t>i</a:t>
                </a:r>
                <a:r>
                  <a:rPr lang="es-419" sz="1800" dirty="0"/>
                  <a:t> por medio de la ecuación: </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s-419" sz="1800" i="1">
                              <a:latin typeface="Cambria Math" panose="02040503050406030204" pitchFamily="18" charset="0"/>
                            </a:rPr>
                            <m:t>𝑥</m:t>
                          </m:r>
                        </m:e>
                        <m:sub>
                          <m:r>
                            <a:rPr lang="es-419" sz="1800" i="1">
                              <a:latin typeface="Cambria Math" panose="02040503050406030204" pitchFamily="18" charset="0"/>
                            </a:rPr>
                            <m:t>𝑖</m:t>
                          </m:r>
                        </m:sub>
                      </m:sSub>
                      <m:r>
                        <a:rPr lang="es-419" sz="1800" i="1">
                          <a:latin typeface="Cambria Math" panose="02040503050406030204" pitchFamily="18" charset="0"/>
                        </a:rPr>
                        <m:t>= </m:t>
                      </m:r>
                      <m:sSub>
                        <m:sSubPr>
                          <m:ctrlPr>
                            <a:rPr lang="en-US" sz="1800" i="1">
                              <a:latin typeface="Cambria Math" panose="02040503050406030204" pitchFamily="18" charset="0"/>
                            </a:rPr>
                          </m:ctrlPr>
                        </m:sSubPr>
                        <m:e>
                          <m:r>
                            <a:rPr lang="es-419" sz="1800" i="1">
                              <a:latin typeface="Cambria Math" panose="02040503050406030204" pitchFamily="18" charset="0"/>
                            </a:rPr>
                            <m:t>𝑟</m:t>
                          </m:r>
                        </m:e>
                        <m:sub>
                          <m:r>
                            <a:rPr lang="es-419" sz="1800" i="1">
                              <a:latin typeface="Cambria Math" panose="02040503050406030204" pitchFamily="18" charset="0"/>
                            </a:rPr>
                            <m:t>𝑖</m:t>
                          </m:r>
                        </m:sub>
                      </m:sSub>
                      <m:d>
                        <m:dPr>
                          <m:ctrlPr>
                            <a:rPr lang="en-US" sz="1800" i="1">
                              <a:latin typeface="Cambria Math" panose="02040503050406030204" pitchFamily="18" charset="0"/>
                            </a:rPr>
                          </m:ctrlPr>
                        </m:dPr>
                        <m:e>
                          <m:r>
                            <a:rPr lang="es-419" sz="1800" i="1">
                              <a:latin typeface="Cambria Math" panose="02040503050406030204" pitchFamily="18" charset="0"/>
                            </a:rPr>
                            <m:t>𝐵</m:t>
                          </m:r>
                          <m:r>
                            <a:rPr lang="es-419" sz="1800" i="1">
                              <a:latin typeface="Cambria Math" panose="02040503050406030204" pitchFamily="18" charset="0"/>
                            </a:rPr>
                            <m:t>−</m:t>
                          </m:r>
                          <m:r>
                            <a:rPr lang="es-419" sz="1800" i="1">
                              <a:latin typeface="Cambria Math" panose="02040503050406030204" pitchFamily="18" charset="0"/>
                            </a:rPr>
                            <m:t>𝐴</m:t>
                          </m:r>
                        </m:e>
                      </m:d>
                      <m:r>
                        <a:rPr lang="es-419" sz="1800" i="1">
                          <a:latin typeface="Cambria Math" panose="02040503050406030204" pitchFamily="18" charset="0"/>
                        </a:rPr>
                        <m:t>+</m:t>
                      </m:r>
                      <m:r>
                        <a:rPr lang="es-419" sz="1800" i="1">
                          <a:latin typeface="Cambria Math" panose="02040503050406030204" pitchFamily="18" charset="0"/>
                        </a:rPr>
                        <m:t>𝐴</m:t>
                      </m:r>
                    </m:oMath>
                  </m:oMathPara>
                </a14:m>
                <a:endParaRPr lang="en-US" sz="1800" dirty="0"/>
              </a:p>
              <a:p>
                <a:pPr marL="0" indent="0">
                  <a:buNone/>
                </a:pPr>
                <a:endParaRPr lang="en-US" sz="1800" dirty="0"/>
              </a:p>
              <a:p>
                <a:pPr marL="514350" lvl="0" indent="-514350">
                  <a:buFont typeface="+mj-lt"/>
                  <a:buAutoNum type="arabicPeriod" startAt="3"/>
                </a:pPr>
                <a:r>
                  <a:rPr lang="es-419" sz="1800" dirty="0"/>
                  <a:t>Obtenemos el valor de f(x</a:t>
                </a:r>
                <a:r>
                  <a:rPr lang="es-419" sz="1800" baseline="-25000" dirty="0"/>
                  <a:t>i</a:t>
                </a:r>
                <a:r>
                  <a:rPr lang="es-419" sz="1800" dirty="0"/>
                  <a:t>) por medio del uso de la función ya mencionada. </a:t>
                </a:r>
                <a:endParaRPr lang="en-US" sz="1800" dirty="0"/>
              </a:p>
            </p:txBody>
          </p:sp>
        </mc:Choice>
        <mc:Fallback xmlns="">
          <p:sp>
            <p:nvSpPr>
              <p:cNvPr id="3" name="Marcador de contenido 2">
                <a:extLst>
                  <a:ext uri="{FF2B5EF4-FFF2-40B4-BE49-F238E27FC236}">
                    <a16:creationId xmlns:a16="http://schemas.microsoft.com/office/drawing/2014/main" id="{3BE87037-7900-4696-87B1-C0FCA86198C7}"/>
                  </a:ext>
                </a:extLst>
              </p:cNvPr>
              <p:cNvSpPr>
                <a:spLocks noGrp="1" noRot="1" noChangeAspect="1" noMove="1" noResize="1" noEditPoints="1" noAdjustHandles="1" noChangeArrowheads="1" noChangeShapeType="1" noTextEdit="1"/>
              </p:cNvSpPr>
              <p:nvPr>
                <p:ph idx="1"/>
              </p:nvPr>
            </p:nvSpPr>
            <p:spPr>
              <a:xfrm>
                <a:off x="6053667" y="2279018"/>
                <a:ext cx="5314543" cy="3375920"/>
              </a:xfrm>
              <a:blipFill>
                <a:blip r:embed="rId4"/>
                <a:stretch>
                  <a:fillRect l="-917" t="-1805" r="-1950"/>
                </a:stretch>
              </a:blipFill>
            </p:spPr>
            <p:txBody>
              <a:bodyPr/>
              <a:lstStyle/>
              <a:p>
                <a:r>
                  <a:rPr lang="en-CA">
                    <a:noFill/>
                  </a:rPr>
                  <a:t> </a:t>
                </a:r>
              </a:p>
            </p:txBody>
          </p:sp>
        </mc:Fallback>
      </mc:AlternateContent>
    </p:spTree>
    <p:extLst>
      <p:ext uri="{BB962C8B-B14F-4D97-AF65-F5344CB8AC3E}">
        <p14:creationId xmlns:p14="http://schemas.microsoft.com/office/powerpoint/2010/main" val="261473453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DC9A2B1F-7744-4EE3-96D1-91855ED04EFE}"/>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Algoritmo</a:t>
            </a:r>
          </a:p>
        </p:txBody>
      </p:sp>
      <p:cxnSp>
        <p:nvCxnSpPr>
          <p:cNvPr id="27"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3AA9376-5105-4208-86AD-7E172B2641D9}"/>
                  </a:ext>
                </a:extLst>
              </p:cNvPr>
              <p:cNvSpPr>
                <a:spLocks noGrp="1"/>
              </p:cNvSpPr>
              <p:nvPr>
                <p:ph idx="1"/>
              </p:nvPr>
            </p:nvSpPr>
            <p:spPr>
              <a:xfrm>
                <a:off x="6490314" y="753042"/>
                <a:ext cx="4562272" cy="5172060"/>
              </a:xfrm>
            </p:spPr>
            <p:txBody>
              <a:bodyPr anchor="ctr">
                <a:normAutofit/>
              </a:bodyPr>
              <a:lstStyle/>
              <a:p>
                <a:pPr marL="514350" lvl="0" indent="-514350">
                  <a:buFont typeface="+mj-lt"/>
                  <a:buAutoNum type="arabicPeriod" startAt="4"/>
                </a:pPr>
                <a:r>
                  <a:rPr lang="es-419" sz="2000" dirty="0">
                    <a:solidFill>
                      <a:schemeClr val="bg1"/>
                    </a:solidFill>
                  </a:rPr>
                  <a:t>Generamos un segundo número aleatorio r</a:t>
                </a:r>
                <a:r>
                  <a:rPr lang="es-419" sz="2000" baseline="-25000" dirty="0">
                    <a:solidFill>
                      <a:schemeClr val="bg1"/>
                    </a:solidFill>
                  </a:rPr>
                  <a:t>2.</a:t>
                </a:r>
                <a:endParaRPr lang="en-US" sz="2000" dirty="0">
                  <a:solidFill>
                    <a:schemeClr val="bg1"/>
                  </a:solidFill>
                </a:endParaRPr>
              </a:p>
              <a:p>
                <a:pPr marL="514350" lvl="0" indent="-514350">
                  <a:buFont typeface="+mj-lt"/>
                  <a:buAutoNum type="arabicPeriod" startAt="4"/>
                </a:pPr>
                <a:r>
                  <a:rPr lang="es-419" sz="2000" dirty="0">
                    <a:solidFill>
                      <a:schemeClr val="bg1"/>
                    </a:solidFill>
                  </a:rPr>
                  <a:t>Obtenemos un valor </a:t>
                </a:r>
                <a:r>
                  <a:rPr lang="es-419" sz="2000" dirty="0" err="1">
                    <a:solidFill>
                      <a:schemeClr val="bg1"/>
                    </a:solidFill>
                  </a:rPr>
                  <a:t>y</a:t>
                </a:r>
                <a:r>
                  <a:rPr lang="es-419" sz="2000" baseline="-25000" dirty="0" err="1">
                    <a:solidFill>
                      <a:schemeClr val="bg1"/>
                    </a:solidFill>
                  </a:rPr>
                  <a:t>i</a:t>
                </a:r>
                <a:r>
                  <a:rPr lang="es-419" sz="2000" dirty="0">
                    <a:solidFill>
                      <a:schemeClr val="bg1"/>
                    </a:solidFill>
                  </a:rPr>
                  <a:t> respectivo al rectángulo por medio de la siguiente ecuación: </a:t>
                </a:r>
                <a:endParaRPr lang="en-US" sz="2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a:solidFill>
                                <a:schemeClr val="bg1"/>
                              </a:solidFill>
                              <a:latin typeface="Cambria Math" panose="02040503050406030204" pitchFamily="18" charset="0"/>
                            </a:rPr>
                          </m:ctrlPr>
                        </m:sSubPr>
                        <m:e>
                          <m:r>
                            <a:rPr lang="es-419" sz="2000" i="1">
                              <a:solidFill>
                                <a:schemeClr val="bg1"/>
                              </a:solidFill>
                              <a:latin typeface="Cambria Math" panose="02040503050406030204" pitchFamily="18" charset="0"/>
                            </a:rPr>
                            <m:t>𝑦</m:t>
                          </m:r>
                        </m:e>
                        <m:sub>
                          <m:r>
                            <a:rPr lang="es-419" sz="2000" i="1">
                              <a:solidFill>
                                <a:schemeClr val="bg1"/>
                              </a:solidFill>
                              <a:latin typeface="Cambria Math" panose="02040503050406030204" pitchFamily="18" charset="0"/>
                            </a:rPr>
                            <m:t>𝑖</m:t>
                          </m:r>
                        </m:sub>
                      </m:sSub>
                      <m:r>
                        <a:rPr lang="es-419" sz="2000" i="1">
                          <a:solidFill>
                            <a:schemeClr val="bg1"/>
                          </a:solidFill>
                          <a:latin typeface="Cambria Math" panose="02040503050406030204" pitchFamily="18" charset="0"/>
                        </a:rPr>
                        <m:t>= </m:t>
                      </m:r>
                      <m:sSub>
                        <m:sSubPr>
                          <m:ctrlPr>
                            <a:rPr lang="en-US" sz="2000" i="1">
                              <a:solidFill>
                                <a:schemeClr val="bg1"/>
                              </a:solidFill>
                              <a:latin typeface="Cambria Math" panose="02040503050406030204" pitchFamily="18" charset="0"/>
                            </a:rPr>
                          </m:ctrlPr>
                        </m:sSubPr>
                        <m:e>
                          <m:r>
                            <a:rPr lang="es-419" sz="2000" i="1">
                              <a:solidFill>
                                <a:schemeClr val="bg1"/>
                              </a:solidFill>
                              <a:latin typeface="Cambria Math" panose="02040503050406030204" pitchFamily="18" charset="0"/>
                            </a:rPr>
                            <m:t>𝑟</m:t>
                          </m:r>
                        </m:e>
                        <m:sub>
                          <m:r>
                            <a:rPr lang="es-419" sz="2000" i="1">
                              <a:solidFill>
                                <a:schemeClr val="bg1"/>
                              </a:solidFill>
                              <a:latin typeface="Cambria Math" panose="02040503050406030204" pitchFamily="18" charset="0"/>
                            </a:rPr>
                            <m:t>2</m:t>
                          </m:r>
                        </m:sub>
                      </m:sSub>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𝑦𝑚𝑎𝑥</m:t>
                      </m:r>
                    </m:oMath>
                  </m:oMathPara>
                </a14:m>
                <a:endParaRPr lang="en-US" sz="2000" dirty="0">
                  <a:solidFill>
                    <a:schemeClr val="bg1"/>
                  </a:solidFill>
                </a:endParaRPr>
              </a:p>
              <a:p>
                <a:pPr marL="0" indent="0">
                  <a:buNone/>
                </a:pPr>
                <a:r>
                  <a:rPr lang="es-419" sz="2000" dirty="0" err="1">
                    <a:solidFill>
                      <a:schemeClr val="bg1"/>
                    </a:solidFill>
                  </a:rPr>
                  <a:t>Ymax</a:t>
                </a:r>
                <a:r>
                  <a:rPr lang="es-419" sz="2000" dirty="0">
                    <a:solidFill>
                      <a:schemeClr val="bg1"/>
                    </a:solidFill>
                  </a:rPr>
                  <a:t> es el valor de f(0)</a:t>
                </a:r>
                <a:endParaRPr lang="en-US" sz="2000" dirty="0">
                  <a:solidFill>
                    <a:schemeClr val="bg1"/>
                  </a:solidFill>
                </a:endParaRPr>
              </a:p>
              <a:p>
                <a:pPr marL="0" indent="0">
                  <a:buNone/>
                </a:pPr>
                <a:endParaRPr lang="en-US" sz="2000" dirty="0">
                  <a:solidFill>
                    <a:schemeClr val="bg1"/>
                  </a:solidFill>
                </a:endParaRPr>
              </a:p>
              <a:p>
                <a:pPr marL="514350" lvl="0" indent="-514350">
                  <a:buFont typeface="+mj-lt"/>
                  <a:buAutoNum type="arabicPeriod" startAt="6"/>
                </a:pPr>
                <a:r>
                  <a:rPr lang="es-419" sz="2000" dirty="0">
                    <a:solidFill>
                      <a:schemeClr val="bg1"/>
                    </a:solidFill>
                  </a:rPr>
                  <a:t>Se compara el valor de f(xi) y </a:t>
                </a:r>
                <a:r>
                  <a:rPr lang="es-419" sz="2000" dirty="0" err="1">
                    <a:solidFill>
                      <a:schemeClr val="bg1"/>
                    </a:solidFill>
                  </a:rPr>
                  <a:t>yi</a:t>
                </a:r>
                <a:r>
                  <a:rPr lang="es-419" sz="2000" dirty="0">
                    <a:solidFill>
                      <a:schemeClr val="bg1"/>
                    </a:solidFill>
                  </a:rPr>
                  <a:t>. Si </a:t>
                </a:r>
                <a:r>
                  <a:rPr lang="es-419" sz="2000" dirty="0" err="1">
                    <a:solidFill>
                      <a:schemeClr val="bg1"/>
                    </a:solidFill>
                  </a:rPr>
                  <a:t>yi</a:t>
                </a:r>
                <a:r>
                  <a:rPr lang="es-419" sz="2000" dirty="0">
                    <a:solidFill>
                      <a:schemeClr val="bg1"/>
                    </a:solidFill>
                  </a:rPr>
                  <a:t> es menor o igual a f(xi) se considera como acierto y se cuenta. En caso contrario no se hace nada. </a:t>
                </a:r>
                <a:endParaRPr lang="en-US" sz="2000" dirty="0">
                  <a:solidFill>
                    <a:schemeClr val="bg1"/>
                  </a:solidFill>
                </a:endParaRPr>
              </a:p>
              <a:p>
                <a:endParaRPr lang="es-419" sz="2000" dirty="0">
                  <a:solidFill>
                    <a:schemeClr val="bg1"/>
                  </a:solidFill>
                </a:endParaRPr>
              </a:p>
            </p:txBody>
          </p:sp>
        </mc:Choice>
        <mc:Fallback xmlns="">
          <p:sp>
            <p:nvSpPr>
              <p:cNvPr id="3" name="Marcador de contenido 2">
                <a:extLst>
                  <a:ext uri="{FF2B5EF4-FFF2-40B4-BE49-F238E27FC236}">
                    <a16:creationId xmlns:a16="http://schemas.microsoft.com/office/drawing/2014/main" id="{43AA9376-5105-4208-86AD-7E172B2641D9}"/>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r="-668"/>
                </a:stretch>
              </a:blipFill>
            </p:spPr>
            <p:txBody>
              <a:bodyPr/>
              <a:lstStyle/>
              <a:p>
                <a:r>
                  <a:rPr lang="en-CA">
                    <a:noFill/>
                  </a:rPr>
                  <a:t> </a:t>
                </a:r>
              </a:p>
            </p:txBody>
          </p:sp>
        </mc:Fallback>
      </mc:AlternateContent>
      <p:sp>
        <p:nvSpPr>
          <p:cNvPr id="29" name="Rectangle 2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8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EED897C5-956B-47C3-BB44-E24E1DA153E8}"/>
              </a:ext>
            </a:extLst>
          </p:cNvPr>
          <p:cNvSpPr>
            <a:spLocks noGrp="1"/>
          </p:cNvSpPr>
          <p:nvPr>
            <p:ph type="title"/>
          </p:nvPr>
        </p:nvSpPr>
        <p:spPr>
          <a:xfrm>
            <a:off x="922635" y="1250575"/>
            <a:ext cx="4604274" cy="4163210"/>
          </a:xfrm>
        </p:spPr>
        <p:txBody>
          <a:bodyPr anchor="ctr">
            <a:normAutofit/>
          </a:bodyPr>
          <a:lstStyle/>
          <a:p>
            <a:r>
              <a:rPr lang="es-419" sz="8000">
                <a:solidFill>
                  <a:schemeClr val="bg1"/>
                </a:solidFill>
              </a:rPr>
              <a:t>Algoritmo</a:t>
            </a:r>
          </a:p>
        </p:txBody>
      </p:sp>
      <p:sp>
        <p:nvSpPr>
          <p:cNvPr id="23" name="Rectangle 22">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F4B6321-F387-4409-9EB6-D4E27E76218B}"/>
                  </a:ext>
                </a:extLst>
              </p:cNvPr>
              <p:cNvSpPr>
                <a:spLocks noGrp="1"/>
              </p:cNvSpPr>
              <p:nvPr>
                <p:ph idx="1"/>
              </p:nvPr>
            </p:nvSpPr>
            <p:spPr>
              <a:xfrm>
                <a:off x="6293224" y="860612"/>
                <a:ext cx="4797909" cy="5023821"/>
              </a:xfrm>
            </p:spPr>
            <p:txBody>
              <a:bodyPr anchor="ctr">
                <a:normAutofit/>
              </a:bodyPr>
              <a:lstStyle/>
              <a:p>
                <a:pPr marL="514350" lvl="0" indent="-514350">
                  <a:buFont typeface="+mj-lt"/>
                  <a:buAutoNum type="arabicPeriod" startAt="7"/>
                </a:pPr>
                <a:r>
                  <a:rPr lang="es-419" sz="2000">
                    <a:solidFill>
                      <a:schemeClr val="bg1"/>
                    </a:solidFill>
                  </a:rPr>
                  <a:t>Se repite este proceso unas N veces.</a:t>
                </a:r>
                <a:endParaRPr lang="en-US" sz="2000">
                  <a:solidFill>
                    <a:schemeClr val="bg1"/>
                  </a:solidFill>
                </a:endParaRPr>
              </a:p>
              <a:p>
                <a:pPr marL="514350" lvl="0" indent="-514350">
                  <a:buFont typeface="+mj-lt"/>
                  <a:buAutoNum type="arabicPeriod" startAt="7"/>
                </a:pPr>
                <a:r>
                  <a:rPr lang="es-419" sz="2000">
                    <a:solidFill>
                      <a:schemeClr val="bg1"/>
                    </a:solidFill>
                  </a:rPr>
                  <a:t>Al finalizar las N veces se calcula el área por medio de la siguiente ecuación: </a:t>
                </a:r>
                <a:endParaRPr lang="en-US" sz="2000">
                  <a:solidFill>
                    <a:schemeClr val="bg1"/>
                  </a:solidFill>
                </a:endParaRPr>
              </a:p>
              <a:p>
                <a:pPr marL="0" indent="0">
                  <a:buNone/>
                </a:pPr>
                <a:endParaRPr lang="es-419" sz="2000" i="1">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𝑎𝑟𝑒𝑎</m:t>
                      </m:r>
                      <m:r>
                        <a:rPr lang="es-419"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𝑛𝑢𝑚𝑒𝑟𝑜</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𝑑𝑒</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𝑎𝑐𝑖𝑒𝑟𝑡𝑜𝑠</m:t>
                          </m:r>
                        </m:num>
                        <m:den>
                          <m:r>
                            <a:rPr lang="es-419" sz="2000" i="1">
                              <a:solidFill>
                                <a:schemeClr val="bg1"/>
                              </a:solidFill>
                              <a:latin typeface="Cambria Math" panose="02040503050406030204" pitchFamily="18" charset="0"/>
                            </a:rPr>
                            <m:t>𝑛</m:t>
                          </m:r>
                        </m:den>
                      </m:f>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𝑏</m:t>
                      </m:r>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𝑎</m:t>
                      </m:r>
                      <m:r>
                        <a:rPr lang="es-419" sz="2000" i="1">
                          <a:solidFill>
                            <a:schemeClr val="bg1"/>
                          </a:solidFill>
                          <a:latin typeface="Cambria Math" panose="02040503050406030204" pitchFamily="18" charset="0"/>
                        </a:rPr>
                        <m:t>)</m:t>
                      </m:r>
                    </m:oMath>
                  </m:oMathPara>
                </a14:m>
                <a:endParaRPr lang="en-US" sz="2000">
                  <a:solidFill>
                    <a:schemeClr val="bg1"/>
                  </a:solidFill>
                </a:endParaRPr>
              </a:p>
              <a:p>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CF4B6321-F387-4409-9EB6-D4E27E76218B}"/>
                  </a:ext>
                </a:extLst>
              </p:cNvPr>
              <p:cNvSpPr>
                <a:spLocks noGrp="1" noRot="1" noChangeAspect="1" noMove="1" noResize="1" noEditPoints="1" noAdjustHandles="1" noChangeArrowheads="1" noChangeShapeType="1" noTextEdit="1"/>
              </p:cNvSpPr>
              <p:nvPr>
                <p:ph idx="1"/>
              </p:nvPr>
            </p:nvSpPr>
            <p:spPr>
              <a:xfrm>
                <a:off x="6293224" y="860612"/>
                <a:ext cx="4797909" cy="5023821"/>
              </a:xfrm>
              <a:blipFill>
                <a:blip r:embed="rId2"/>
                <a:stretch>
                  <a:fillRect l="-1398" r="-2033"/>
                </a:stretch>
              </a:blipFill>
            </p:spPr>
            <p:txBody>
              <a:bodyPr/>
              <a:lstStyle/>
              <a:p>
                <a:r>
                  <a:rPr lang="en-CA">
                    <a:noFill/>
                  </a:rPr>
                  <a:t> </a:t>
                </a:r>
              </a:p>
            </p:txBody>
          </p:sp>
        </mc:Fallback>
      </mc:AlternateContent>
    </p:spTree>
    <p:extLst>
      <p:ext uri="{BB962C8B-B14F-4D97-AF65-F5344CB8AC3E}">
        <p14:creationId xmlns:p14="http://schemas.microsoft.com/office/powerpoint/2010/main" val="1083082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23D94B-766A-43CE-8DC6-67AF506E366B}"/>
              </a:ext>
            </a:extLst>
          </p:cNvPr>
          <p:cNvSpPr>
            <a:spLocks noGrp="1"/>
          </p:cNvSpPr>
          <p:nvPr>
            <p:ph type="title"/>
          </p:nvPr>
        </p:nvSpPr>
        <p:spPr>
          <a:xfrm>
            <a:off x="5232400" y="1367673"/>
            <a:ext cx="6124576" cy="2665509"/>
          </a:xfrm>
        </p:spPr>
        <p:txBody>
          <a:bodyPr vert="horz" lIns="91440" tIns="45720" rIns="91440" bIns="45720" rtlCol="0" anchor="b">
            <a:normAutofit/>
          </a:bodyPr>
          <a:lstStyle/>
          <a:p>
            <a:pPr algn="r"/>
            <a:r>
              <a:rPr lang="en-US" sz="7200" spc="-300">
                <a:solidFill>
                  <a:schemeClr val="bg1"/>
                </a:solidFill>
                <a:effectLst>
                  <a:outerShdw blurRad="469900" dist="342900" dir="5400000" sy="-20000" rotWithShape="0">
                    <a:prstClr val="black">
                      <a:alpha val="66000"/>
                    </a:prstClr>
                  </a:outerShdw>
                </a:effectLst>
              </a:rPr>
              <a:t>Resultado</a:t>
            </a:r>
          </a:p>
        </p:txBody>
      </p:sp>
      <p:pic>
        <p:nvPicPr>
          <p:cNvPr id="6" name="Picture 5" descr="A picture containing text&#10;&#10;Description automatically generated">
            <a:extLst>
              <a:ext uri="{FF2B5EF4-FFF2-40B4-BE49-F238E27FC236}">
                <a16:creationId xmlns:a16="http://schemas.microsoft.com/office/drawing/2014/main" id="{B93C3402-8F80-487F-98BD-0FB7399B2959}"/>
              </a:ext>
            </a:extLst>
          </p:cNvPr>
          <p:cNvPicPr>
            <a:picLocks noChangeAspect="1"/>
          </p:cNvPicPr>
          <p:nvPr/>
        </p:nvPicPr>
        <p:blipFill rotWithShape="1">
          <a:blip r:embed="rId2">
            <a:extLst>
              <a:ext uri="{28A0092B-C50C-407E-A947-70E740481C1C}">
                <a14:useLocalDpi xmlns:a14="http://schemas.microsoft.com/office/drawing/2010/main" val="0"/>
              </a:ext>
            </a:extLst>
          </a:blip>
          <a:srcRect r="31229"/>
          <a:stretch/>
        </p:blipFill>
        <p:spPr>
          <a:xfrm>
            <a:off x="1" y="10"/>
            <a:ext cx="4551219" cy="6857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21" name="Group 16">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98820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B15836-9FF0-4EE0-804A-9BE95C4A4B1B}"/>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a:t>
            </a:r>
          </a:p>
        </p:txBody>
      </p:sp>
      <p:pic>
        <p:nvPicPr>
          <p:cNvPr id="6" name="Picture 5" descr="A picture containing calendar&#10;&#10;Description automatically generated">
            <a:extLst>
              <a:ext uri="{FF2B5EF4-FFF2-40B4-BE49-F238E27FC236}">
                <a16:creationId xmlns:a16="http://schemas.microsoft.com/office/drawing/2014/main" id="{ACC84655-34ED-47DC-AA05-44D8101F7EB8}"/>
              </a:ext>
            </a:extLst>
          </p:cNvPr>
          <p:cNvPicPr>
            <a:picLocks noChangeAspect="1"/>
          </p:cNvPicPr>
          <p:nvPr/>
        </p:nvPicPr>
        <p:blipFill rotWithShape="1">
          <a:blip r:embed="rId2">
            <a:alphaModFix/>
          </a:blip>
          <a:srcRect t="3129" r="3" b="3"/>
          <a:stretch/>
        </p:blipFill>
        <p:spPr>
          <a:xfrm>
            <a:off x="5800734" y="1057275"/>
            <a:ext cx="5917401" cy="4743450"/>
          </a:xfrm>
          <a:prstGeom prst="rect">
            <a:avLst/>
          </a:prstGeom>
        </p:spPr>
      </p:pic>
      <p:sp>
        <p:nvSpPr>
          <p:cNvPr id="25" name="Rectangle 1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964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Fórmulas escritas en una pizarra">
            <a:extLst>
              <a:ext uri="{FF2B5EF4-FFF2-40B4-BE49-F238E27FC236}">
                <a16:creationId xmlns:a16="http://schemas.microsoft.com/office/drawing/2014/main" id="{95E56536-D65F-D26E-7E46-7226208F4136}"/>
              </a:ext>
            </a:extLst>
          </p:cNvPr>
          <p:cNvPicPr>
            <a:picLocks noChangeAspect="1"/>
          </p:cNvPicPr>
          <p:nvPr/>
        </p:nvPicPr>
        <p:blipFill rotWithShape="1">
          <a:blip r:embed="rId2"/>
          <a:srcRect l="15628" r="-1" b="-1"/>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F09AF0F-835B-447D-9BED-B6799C3D83F7}"/>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spc="-300">
                <a:effectLst>
                  <a:outerShdw blurRad="469900" dist="342900" dir="5400000" sy="-20000" rotWithShape="0">
                    <a:prstClr val="black">
                      <a:alpha val="66000"/>
                    </a:prstClr>
                  </a:outerShdw>
                </a:effectLst>
              </a:rPr>
              <a:t>Ejemplo 5: Calculo de Pi por el método de la aguja de Buffón</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8433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3E9F48-1B32-4CC9-BAAE-E59897FF8D3E}"/>
              </a:ext>
            </a:extLst>
          </p:cNvPr>
          <p:cNvSpPr>
            <a:spLocks noGrp="1"/>
          </p:cNvSpPr>
          <p:nvPr>
            <p:ph type="title"/>
          </p:nvPr>
        </p:nvSpPr>
        <p:spPr>
          <a:xfrm>
            <a:off x="773526" y="685801"/>
            <a:ext cx="3228738" cy="1591235"/>
          </a:xfrm>
        </p:spPr>
        <p:txBody>
          <a:bodyPr anchor="b">
            <a:normAutofit/>
          </a:bodyPr>
          <a:lstStyle/>
          <a:p>
            <a:pPr algn="ctr"/>
            <a:r>
              <a:rPr lang="es-419" sz="2800">
                <a:solidFill>
                  <a:schemeClr val="bg1">
                    <a:alpha val="60000"/>
                  </a:schemeClr>
                </a:solidFill>
              </a:rPr>
              <a:t>Enunciado	</a:t>
            </a:r>
          </a:p>
        </p:txBody>
      </p:sp>
      <p:sp>
        <p:nvSpPr>
          <p:cNvPr id="3" name="Marcador de contenido 2">
            <a:extLst>
              <a:ext uri="{FF2B5EF4-FFF2-40B4-BE49-F238E27FC236}">
                <a16:creationId xmlns:a16="http://schemas.microsoft.com/office/drawing/2014/main" id="{FC0572FF-5094-4FE9-82C8-56BF6C3439F0}"/>
              </a:ext>
            </a:extLst>
          </p:cNvPr>
          <p:cNvSpPr>
            <a:spLocks noGrp="1"/>
          </p:cNvSpPr>
          <p:nvPr>
            <p:ph idx="1"/>
          </p:nvPr>
        </p:nvSpPr>
        <p:spPr>
          <a:xfrm>
            <a:off x="773526" y="2563907"/>
            <a:ext cx="3228738" cy="3544498"/>
          </a:xfrm>
        </p:spPr>
        <p:txBody>
          <a:bodyPr anchor="t">
            <a:normAutofit/>
          </a:bodyPr>
          <a:lstStyle/>
          <a:p>
            <a:pPr marL="0" indent="0" algn="ctr">
              <a:buNone/>
            </a:pPr>
            <a:r>
              <a:rPr lang="es-419" sz="2000" dirty="0">
                <a:solidFill>
                  <a:schemeClr val="bg1"/>
                </a:solidFill>
              </a:rPr>
              <a:t>Supongamos que trabajamos con 30 maquinas y se desea estimar el nivel de servicio que puede dar un mecánico a estas maquinas. Para esto se obtienen la frecuencia de fallas entre maquinas y el tiempo de servicio</a:t>
            </a:r>
          </a:p>
          <a:p>
            <a:pPr marL="0" indent="0" algn="ctr">
              <a:buNone/>
            </a:pPr>
            <a:endParaRPr lang="es-419" sz="2000" dirty="0">
              <a:solidFill>
                <a:schemeClr val="bg1"/>
              </a:solidFill>
            </a:endParaRPr>
          </a:p>
        </p:txBody>
      </p:sp>
      <p:pic>
        <p:nvPicPr>
          <p:cNvPr id="6" name="Picture 5">
            <a:extLst>
              <a:ext uri="{FF2B5EF4-FFF2-40B4-BE49-F238E27FC236}">
                <a16:creationId xmlns:a16="http://schemas.microsoft.com/office/drawing/2014/main" id="{78E0326B-86ED-4568-887D-87F401268FBB}"/>
              </a:ext>
            </a:extLst>
          </p:cNvPr>
          <p:cNvPicPr>
            <a:picLocks noChangeAspect="1"/>
          </p:cNvPicPr>
          <p:nvPr/>
        </p:nvPicPr>
        <p:blipFill>
          <a:blip r:embed="rId2"/>
          <a:stretch>
            <a:fillRect/>
          </a:stretch>
        </p:blipFill>
        <p:spPr>
          <a:xfrm>
            <a:off x="5456274" y="1399086"/>
            <a:ext cx="2938131" cy="4059829"/>
          </a:xfrm>
          <a:prstGeom prst="rect">
            <a:avLst/>
          </a:prstGeom>
        </p:spPr>
      </p:pic>
      <p:pic>
        <p:nvPicPr>
          <p:cNvPr id="8" name="Picture 7">
            <a:extLst>
              <a:ext uri="{FF2B5EF4-FFF2-40B4-BE49-F238E27FC236}">
                <a16:creationId xmlns:a16="http://schemas.microsoft.com/office/drawing/2014/main" id="{2F0186AB-024B-4FF5-B5B4-32DFDA29949B}"/>
              </a:ext>
            </a:extLst>
          </p:cNvPr>
          <p:cNvPicPr>
            <a:picLocks noChangeAspect="1"/>
          </p:cNvPicPr>
          <p:nvPr/>
        </p:nvPicPr>
        <p:blipFill>
          <a:blip r:embed="rId3"/>
          <a:stretch>
            <a:fillRect/>
          </a:stretch>
        </p:blipFill>
        <p:spPr>
          <a:xfrm>
            <a:off x="8558383" y="1435279"/>
            <a:ext cx="2953135" cy="3987444"/>
          </a:xfrm>
          <a:prstGeom prst="rect">
            <a:avLst/>
          </a:prstGeom>
        </p:spPr>
      </p:pic>
    </p:spTree>
    <p:extLst>
      <p:ext uri="{BB962C8B-B14F-4D97-AF65-F5344CB8AC3E}">
        <p14:creationId xmlns:p14="http://schemas.microsoft.com/office/powerpoint/2010/main" val="345333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D6EAEF-6085-4E50-8714-346795B6DDB2}"/>
              </a:ext>
            </a:extLst>
          </p:cNvPr>
          <p:cNvSpPr>
            <a:spLocks noGrp="1"/>
          </p:cNvSpPr>
          <p:nvPr>
            <p:ph type="title"/>
          </p:nvPr>
        </p:nvSpPr>
        <p:spPr>
          <a:xfrm>
            <a:off x="5232400" y="1641752"/>
            <a:ext cx="6140449" cy="1323439"/>
          </a:xfrm>
        </p:spPr>
        <p:txBody>
          <a:bodyPr anchor="t">
            <a:normAutofit/>
          </a:bodyPr>
          <a:lstStyle/>
          <a:p>
            <a:r>
              <a:rPr lang="es-419" sz="4000">
                <a:solidFill>
                  <a:schemeClr val="bg1"/>
                </a:solidFill>
              </a:rPr>
              <a:t>Enunciado </a:t>
            </a:r>
          </a:p>
        </p:txBody>
      </p:sp>
      <p:pic>
        <p:nvPicPr>
          <p:cNvPr id="4" name="Imagen 3" descr="Image result for aguja de buffon">
            <a:extLst>
              <a:ext uri="{FF2B5EF4-FFF2-40B4-BE49-F238E27FC236}">
                <a16:creationId xmlns:a16="http://schemas.microsoft.com/office/drawing/2014/main" id="{59FF1E39-9419-4F83-8CD3-7FB672B6EDA6}"/>
              </a:ext>
            </a:extLst>
          </p:cNvPr>
          <p:cNvPicPr/>
          <p:nvPr/>
        </p:nvPicPr>
        <p:blipFill rotWithShape="1">
          <a:blip r:embed="rId2">
            <a:extLst>
              <a:ext uri="{28A0092B-C50C-407E-A947-70E740481C1C}">
                <a14:useLocalDpi xmlns:a14="http://schemas.microsoft.com/office/drawing/2010/main" val="0"/>
              </a:ext>
            </a:extLst>
          </a:blip>
          <a:srcRect l="18137" r="21349"/>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p:spPr>
      </p:pic>
      <p:grpSp>
        <p:nvGrpSpPr>
          <p:cNvPr id="29" name="Group 28">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0" name="Freeform: Shape 29">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C7AD43AF-73BC-4363-A43D-79D670082015}"/>
              </a:ext>
            </a:extLst>
          </p:cNvPr>
          <p:cNvSpPr>
            <a:spLocks noGrp="1"/>
          </p:cNvSpPr>
          <p:nvPr>
            <p:ph idx="1"/>
          </p:nvPr>
        </p:nvSpPr>
        <p:spPr>
          <a:xfrm>
            <a:off x="5232401" y="3146400"/>
            <a:ext cx="6140449" cy="2682000"/>
          </a:xfrm>
        </p:spPr>
        <p:txBody>
          <a:bodyPr>
            <a:normAutofit/>
          </a:bodyPr>
          <a:lstStyle/>
          <a:p>
            <a:pPr marL="0" indent="0">
              <a:buNone/>
            </a:pPr>
            <a:r>
              <a:rPr lang="es-419" sz="2400">
                <a:solidFill>
                  <a:schemeClr val="bg1">
                    <a:alpha val="80000"/>
                  </a:schemeClr>
                </a:solidFill>
              </a:rPr>
              <a:t>Este ejemplo es uno que demuestra el ingenio de la mente humana. Aquí, calcularemos el valor de la contante π por medio de la simulación utilizando el método de la Aguja de Buffon. </a:t>
            </a:r>
            <a:endParaRPr lang="en-US" sz="2400">
              <a:solidFill>
                <a:schemeClr val="bg1">
                  <a:alpha val="80000"/>
                </a:schemeClr>
              </a:solidFill>
            </a:endParaRPr>
          </a:p>
          <a:p>
            <a:pPr marL="0" indent="0">
              <a:buNone/>
            </a:pPr>
            <a:endParaRPr lang="es-419" sz="2400">
              <a:solidFill>
                <a:schemeClr val="bg1">
                  <a:alpha val="80000"/>
                </a:schemeClr>
              </a:solidFill>
            </a:endParaRPr>
          </a:p>
        </p:txBody>
      </p:sp>
    </p:spTree>
    <p:extLst>
      <p:ext uri="{BB962C8B-B14F-4D97-AF65-F5344CB8AC3E}">
        <p14:creationId xmlns:p14="http://schemas.microsoft.com/office/powerpoint/2010/main" val="2576742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24" name="Freeform: Shape 17">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8">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455AFB0A-BE8C-40B4-A53A-92D44C3E4FD0}"/>
              </a:ext>
            </a:extLst>
          </p:cNvPr>
          <p:cNvSpPr>
            <a:spLocks noGrp="1"/>
          </p:cNvSpPr>
          <p:nvPr>
            <p:ph type="title"/>
          </p:nvPr>
        </p:nvSpPr>
        <p:spPr>
          <a:xfrm>
            <a:off x="1712915" y="1040400"/>
            <a:ext cx="7866060" cy="707886"/>
          </a:xfrm>
        </p:spPr>
        <p:txBody>
          <a:bodyPr anchor="b">
            <a:normAutofit/>
          </a:bodyPr>
          <a:lstStyle/>
          <a:p>
            <a:r>
              <a:rPr lang="es-419" sz="4000"/>
              <a:t>Enunciado </a:t>
            </a:r>
          </a:p>
        </p:txBody>
      </p:sp>
      <p:grpSp>
        <p:nvGrpSpPr>
          <p:cNvPr id="21" name="Group 20">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22" name="Freeform: Shape 21">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9A24895-5780-4716-ADFD-5E9F994A5FA5}"/>
                  </a:ext>
                </a:extLst>
              </p:cNvPr>
              <p:cNvSpPr>
                <a:spLocks noGrp="1"/>
              </p:cNvSpPr>
              <p:nvPr>
                <p:ph idx="1"/>
              </p:nvPr>
            </p:nvSpPr>
            <p:spPr>
              <a:xfrm>
                <a:off x="1712914" y="3070719"/>
                <a:ext cx="9383872" cy="3113105"/>
              </a:xfrm>
            </p:spPr>
            <p:txBody>
              <a:bodyPr>
                <a:normAutofit/>
              </a:bodyPr>
              <a:lstStyle/>
              <a:p>
                <a:pPr marL="0" indent="0">
                  <a:buNone/>
                </a:pPr>
                <a:r>
                  <a:rPr lang="es-419" sz="2000" dirty="0">
                    <a:solidFill>
                      <a:schemeClr val="tx1">
                        <a:alpha val="80000"/>
                      </a:schemeClr>
                    </a:solidFill>
                  </a:rPr>
                  <a:t>Partamos del hecho de que tenemos una superficie plana con un conjunto de líneas paralelas separadas entre sí una distancia </a:t>
                </a:r>
                <a:r>
                  <a:rPr lang="es-419" sz="2000" b="1" i="1" dirty="0">
                    <a:solidFill>
                      <a:schemeClr val="tx1">
                        <a:alpha val="80000"/>
                      </a:schemeClr>
                    </a:solidFill>
                  </a:rPr>
                  <a:t>d</a:t>
                </a:r>
                <a:r>
                  <a:rPr lang="es-419" sz="2000" dirty="0">
                    <a:solidFill>
                      <a:schemeClr val="tx1">
                        <a:alpha val="80000"/>
                      </a:schemeClr>
                    </a:solidFill>
                  </a:rPr>
                  <a:t>. Entonces </a:t>
                </a:r>
                <a:r>
                  <a:rPr lang="es-419" sz="2000" b="1" i="1" dirty="0">
                    <a:solidFill>
                      <a:schemeClr val="tx1">
                        <a:alpha val="80000"/>
                      </a:schemeClr>
                    </a:solidFill>
                  </a:rPr>
                  <a:t>p</a:t>
                </a:r>
                <a:r>
                  <a:rPr lang="es-419" sz="2000" dirty="0">
                    <a:solidFill>
                      <a:schemeClr val="tx1">
                        <a:alpha val="80000"/>
                      </a:schemeClr>
                    </a:solidFill>
                  </a:rPr>
                  <a:t> es la probabilidad de que una aguja lanzada al azar sobre esta superficie haga contacto con alguna de las líneas. </a:t>
                </a:r>
                <a:endParaRPr lang="en-US" sz="2000" dirty="0">
                  <a:solidFill>
                    <a:schemeClr val="tx1">
                      <a:alpha val="80000"/>
                    </a:schemeClr>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tx1">
                              <a:alpha val="80000"/>
                            </a:schemeClr>
                          </a:solidFill>
                          <a:latin typeface="Cambria Math" panose="02040503050406030204" pitchFamily="18" charset="0"/>
                        </a:rPr>
                        <m:t>𝑝</m:t>
                      </m:r>
                      <m:r>
                        <a:rPr lang="es-419" sz="2000" i="1">
                          <a:solidFill>
                            <a:schemeClr val="tx1">
                              <a:alpha val="80000"/>
                            </a:schemeClr>
                          </a:solidFill>
                          <a:latin typeface="Cambria Math" panose="02040503050406030204" pitchFamily="18" charset="0"/>
                        </a:rPr>
                        <m:t>= </m:t>
                      </m:r>
                      <m:f>
                        <m:fPr>
                          <m:ctrlPr>
                            <a:rPr lang="en-US" sz="2000" i="1">
                              <a:solidFill>
                                <a:schemeClr val="tx1">
                                  <a:alpha val="80000"/>
                                </a:schemeClr>
                              </a:solidFill>
                              <a:latin typeface="Cambria Math" panose="02040503050406030204" pitchFamily="18" charset="0"/>
                            </a:rPr>
                          </m:ctrlPr>
                        </m:fPr>
                        <m:num>
                          <m:r>
                            <a:rPr lang="es-419" sz="2000" i="1">
                              <a:solidFill>
                                <a:schemeClr val="tx1">
                                  <a:alpha val="80000"/>
                                </a:schemeClr>
                              </a:solidFill>
                              <a:latin typeface="Cambria Math" panose="02040503050406030204" pitchFamily="18" charset="0"/>
                            </a:rPr>
                            <m:t>2</m:t>
                          </m:r>
                          <m:r>
                            <a:rPr lang="es-419" sz="2000" i="1">
                              <a:solidFill>
                                <a:schemeClr val="tx1">
                                  <a:alpha val="80000"/>
                                </a:schemeClr>
                              </a:solidFill>
                              <a:latin typeface="Cambria Math" panose="02040503050406030204" pitchFamily="18" charset="0"/>
                            </a:rPr>
                            <m:t>𝑙</m:t>
                          </m:r>
                        </m:num>
                        <m:den>
                          <m:r>
                            <a:rPr lang="es-419" sz="2000" i="1">
                              <a:solidFill>
                                <a:schemeClr val="tx1">
                                  <a:alpha val="80000"/>
                                </a:schemeClr>
                              </a:solidFill>
                              <a:latin typeface="Cambria Math" panose="02040503050406030204" pitchFamily="18" charset="0"/>
                            </a:rPr>
                            <m:t>𝜋</m:t>
                          </m:r>
                          <m:r>
                            <a:rPr lang="es-419" sz="2000" i="1">
                              <a:solidFill>
                                <a:schemeClr val="tx1">
                                  <a:alpha val="80000"/>
                                </a:schemeClr>
                              </a:solidFill>
                              <a:latin typeface="Cambria Math" panose="02040503050406030204" pitchFamily="18" charset="0"/>
                            </a:rPr>
                            <m:t>𝑑</m:t>
                          </m:r>
                        </m:den>
                      </m:f>
                    </m:oMath>
                  </m:oMathPara>
                </a14:m>
                <a:endParaRPr lang="en-US" sz="2000" dirty="0">
                  <a:solidFill>
                    <a:schemeClr val="tx1">
                      <a:alpha val="80000"/>
                    </a:schemeClr>
                  </a:solidFill>
                </a:endParaRPr>
              </a:p>
              <a:p>
                <a:pPr marL="0" indent="0">
                  <a:buNone/>
                </a:pPr>
                <a:r>
                  <a:rPr lang="es-419" sz="2000" dirty="0">
                    <a:solidFill>
                      <a:schemeClr val="tx1">
                        <a:alpha val="80000"/>
                      </a:schemeClr>
                    </a:solidFill>
                  </a:rPr>
                  <a:t>El caso particular de este problema se obtiene cuando en la ecuación se hace que D = 2L, quedando p = 1/ π. De acuerdo con la teoría de probabilidades, si N es el número de veces que se lanza la aguja y n el número de aciertos, el cociente n/N tiende a la probabilidad de p cuando N tiende al infinito, de donde al sustituir en p = 1/ π se obtiene N = n* π que es la relación buscada.</a:t>
                </a:r>
                <a:endParaRPr lang="en-US" sz="2000" dirty="0">
                  <a:solidFill>
                    <a:schemeClr val="tx1">
                      <a:alpha val="80000"/>
                    </a:schemeClr>
                  </a:solidFill>
                </a:endParaRPr>
              </a:p>
              <a:p>
                <a:pPr marL="0" indent="0">
                  <a:buNone/>
                </a:pPr>
                <a:endParaRPr lang="es-419" sz="1700" dirty="0">
                  <a:solidFill>
                    <a:schemeClr val="tx1">
                      <a:alpha val="80000"/>
                    </a:schemeClr>
                  </a:solidFill>
                </a:endParaRPr>
              </a:p>
            </p:txBody>
          </p:sp>
        </mc:Choice>
        <mc:Fallback xmlns="">
          <p:sp>
            <p:nvSpPr>
              <p:cNvPr id="3" name="Marcador de contenido 2">
                <a:extLst>
                  <a:ext uri="{FF2B5EF4-FFF2-40B4-BE49-F238E27FC236}">
                    <a16:creationId xmlns:a16="http://schemas.microsoft.com/office/drawing/2014/main" id="{79A24895-5780-4716-ADFD-5E9F994A5FA5}"/>
                  </a:ext>
                </a:extLst>
              </p:cNvPr>
              <p:cNvSpPr>
                <a:spLocks noGrp="1" noRot="1" noChangeAspect="1" noMove="1" noResize="1" noEditPoints="1" noAdjustHandles="1" noChangeArrowheads="1" noChangeShapeType="1" noTextEdit="1"/>
              </p:cNvSpPr>
              <p:nvPr>
                <p:ph idx="1"/>
              </p:nvPr>
            </p:nvSpPr>
            <p:spPr>
              <a:xfrm>
                <a:off x="1712914" y="3070719"/>
                <a:ext cx="9383872" cy="3113105"/>
              </a:xfrm>
              <a:blipFill>
                <a:blip r:embed="rId3"/>
                <a:stretch>
                  <a:fillRect l="-715" t="-2157" r="-780"/>
                </a:stretch>
              </a:blipFill>
            </p:spPr>
            <p:txBody>
              <a:bodyPr/>
              <a:lstStyle/>
              <a:p>
                <a:r>
                  <a:rPr lang="en-CA">
                    <a:noFill/>
                  </a:rPr>
                  <a:t> </a:t>
                </a:r>
              </a:p>
            </p:txBody>
          </p:sp>
        </mc:Fallback>
      </mc:AlternateContent>
    </p:spTree>
    <p:extLst>
      <p:ext uri="{BB962C8B-B14F-4D97-AF65-F5344CB8AC3E}">
        <p14:creationId xmlns:p14="http://schemas.microsoft.com/office/powerpoint/2010/main" val="383302356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52"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53"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5"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56"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59"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2B2C8E08-ADAF-4070-B077-699527D674E5}"/>
              </a:ext>
            </a:extLst>
          </p:cNvPr>
          <p:cNvSpPr>
            <a:spLocks noGrp="1"/>
          </p:cNvSpPr>
          <p:nvPr>
            <p:ph type="title"/>
          </p:nvPr>
        </p:nvSpPr>
        <p:spPr>
          <a:xfrm>
            <a:off x="827088" y="1641752"/>
            <a:ext cx="2655887" cy="3213277"/>
          </a:xfrm>
        </p:spPr>
        <p:txBody>
          <a:bodyPr anchor="t">
            <a:normAutofit/>
          </a:bodyPr>
          <a:lstStyle/>
          <a:p>
            <a:r>
              <a:rPr lang="es-419" sz="4000"/>
              <a:t>Algoritmo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302655B-A5A6-41C8-A16E-F866F069332A}"/>
                  </a:ext>
                </a:extLst>
              </p:cNvPr>
              <p:cNvSpPr>
                <a:spLocks noGrp="1"/>
              </p:cNvSpPr>
              <p:nvPr>
                <p:ph idx="1"/>
              </p:nvPr>
            </p:nvSpPr>
            <p:spPr>
              <a:xfrm>
                <a:off x="4943959" y="1177871"/>
                <a:ext cx="6428891" cy="4496356"/>
              </a:xfrm>
            </p:spPr>
            <p:txBody>
              <a:bodyPr>
                <a:normAutofit/>
              </a:bodyPr>
              <a:lstStyle/>
              <a:p>
                <a:pPr marL="514350" lvl="0" indent="-514350">
                  <a:buFont typeface="+mj-lt"/>
                  <a:buAutoNum type="arabicPeriod"/>
                </a:pPr>
                <a:r>
                  <a:rPr lang="es-419" sz="1800" dirty="0">
                    <a:solidFill>
                      <a:schemeClr val="tx1">
                        <a:alpha val="80000"/>
                      </a:schemeClr>
                    </a:solidFill>
                  </a:rPr>
                  <a:t>Generar un numero aleatorio que represente el ángulo que la aguja con la línea y multiplicarlo por p para obtener θ. (X = r1*l/2)</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Calcular el valor de con otro numero aleatorio Y = sen(180*r2)(L/2).</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Si el valor de X es menor o igual al de Y se cuenta como un acierto.</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Se repite el procedimiento N veces y si n es el número de aciertos, la probabilidad p estará dada por n/N. Este valor permite calcular pi tal que:</a:t>
                </a:r>
              </a:p>
              <a:p>
                <a:pPr marL="0" lvl="0" indent="0">
                  <a:buNone/>
                </a:pPr>
                <a:endParaRPr lang="en-US" sz="1800" dirty="0">
                  <a:solidFill>
                    <a:schemeClr val="tx1">
                      <a:alpha val="80000"/>
                    </a:schemeClr>
                  </a:solidFill>
                </a:endParaRPr>
              </a:p>
              <a:p>
                <a:pPr marL="0" indent="0">
                  <a:buNone/>
                </a:pPr>
                <a14:m>
                  <m:oMathPara xmlns:m="http://schemas.openxmlformats.org/officeDocument/2006/math">
                    <m:oMathParaPr>
                      <m:jc m:val="centerGroup"/>
                    </m:oMathParaPr>
                    <m:oMath xmlns:m="http://schemas.openxmlformats.org/officeDocument/2006/math">
                      <m:r>
                        <a:rPr lang="es-419" sz="1800" i="1">
                          <a:solidFill>
                            <a:schemeClr val="tx1">
                              <a:alpha val="80000"/>
                            </a:schemeClr>
                          </a:solidFill>
                          <a:latin typeface="Cambria Math" panose="02040503050406030204" pitchFamily="18" charset="0"/>
                        </a:rPr>
                        <m:t>𝜋</m:t>
                      </m:r>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1</m:t>
                          </m:r>
                        </m:num>
                        <m:den>
                          <m:r>
                            <a:rPr lang="es-419" sz="1800" i="1">
                              <a:solidFill>
                                <a:schemeClr val="tx1">
                                  <a:alpha val="80000"/>
                                </a:schemeClr>
                              </a:solidFill>
                              <a:latin typeface="Cambria Math" panose="02040503050406030204" pitchFamily="18" charset="0"/>
                            </a:rPr>
                            <m:t>𝑝</m:t>
                          </m:r>
                        </m:den>
                      </m:f>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1</m:t>
                          </m:r>
                        </m:num>
                        <m:den>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𝑛</m:t>
                              </m:r>
                            </m:num>
                            <m:den>
                              <m:r>
                                <a:rPr lang="es-419" sz="1800" i="1">
                                  <a:solidFill>
                                    <a:schemeClr val="tx1">
                                      <a:alpha val="80000"/>
                                    </a:schemeClr>
                                  </a:solidFill>
                                  <a:latin typeface="Cambria Math" panose="02040503050406030204" pitchFamily="18" charset="0"/>
                                </a:rPr>
                                <m:t>𝑁</m:t>
                              </m:r>
                            </m:den>
                          </m:f>
                        </m:den>
                      </m:f>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𝑁</m:t>
                          </m:r>
                        </m:num>
                        <m:den>
                          <m:r>
                            <a:rPr lang="es-419" sz="1800" i="1">
                              <a:solidFill>
                                <a:schemeClr val="tx1">
                                  <a:alpha val="80000"/>
                                </a:schemeClr>
                              </a:solidFill>
                              <a:latin typeface="Cambria Math" panose="02040503050406030204" pitchFamily="18" charset="0"/>
                            </a:rPr>
                            <m:t>𝑛</m:t>
                          </m:r>
                        </m:den>
                      </m:f>
                    </m:oMath>
                  </m:oMathPara>
                </a14:m>
                <a:endParaRPr lang="en-US" sz="1800" dirty="0">
                  <a:solidFill>
                    <a:schemeClr val="tx1">
                      <a:alpha val="80000"/>
                    </a:schemeClr>
                  </a:solidFill>
                </a:endParaRPr>
              </a:p>
              <a:p>
                <a:pPr marL="0" indent="0">
                  <a:buNone/>
                </a:pPr>
                <a:endParaRPr lang="es-419" sz="1500" dirty="0">
                  <a:solidFill>
                    <a:schemeClr val="tx1">
                      <a:alpha val="80000"/>
                    </a:schemeClr>
                  </a:solidFill>
                </a:endParaRPr>
              </a:p>
            </p:txBody>
          </p:sp>
        </mc:Choice>
        <mc:Fallback xmlns="">
          <p:sp>
            <p:nvSpPr>
              <p:cNvPr id="3" name="Marcador de contenido 2">
                <a:extLst>
                  <a:ext uri="{FF2B5EF4-FFF2-40B4-BE49-F238E27FC236}">
                    <a16:creationId xmlns:a16="http://schemas.microsoft.com/office/drawing/2014/main" id="{0302655B-A5A6-41C8-A16E-F866F069332A}"/>
                  </a:ext>
                </a:extLst>
              </p:cNvPr>
              <p:cNvSpPr>
                <a:spLocks noGrp="1" noRot="1" noChangeAspect="1" noMove="1" noResize="1" noEditPoints="1" noAdjustHandles="1" noChangeArrowheads="1" noChangeShapeType="1" noTextEdit="1"/>
              </p:cNvSpPr>
              <p:nvPr>
                <p:ph idx="1"/>
              </p:nvPr>
            </p:nvSpPr>
            <p:spPr>
              <a:xfrm>
                <a:off x="4943959" y="1177871"/>
                <a:ext cx="6428891" cy="4496356"/>
              </a:xfrm>
              <a:blipFill>
                <a:blip r:embed="rId3"/>
                <a:stretch>
                  <a:fillRect l="-758" t="-1220" r="-1422"/>
                </a:stretch>
              </a:blipFill>
            </p:spPr>
            <p:txBody>
              <a:bodyPr/>
              <a:lstStyle/>
              <a:p>
                <a:r>
                  <a:rPr lang="en-CA">
                    <a:noFill/>
                  </a:rPr>
                  <a:t> </a:t>
                </a:r>
              </a:p>
            </p:txBody>
          </p:sp>
        </mc:Fallback>
      </mc:AlternateContent>
    </p:spTree>
    <p:extLst>
      <p:ext uri="{BB962C8B-B14F-4D97-AF65-F5344CB8AC3E}">
        <p14:creationId xmlns:p14="http://schemas.microsoft.com/office/powerpoint/2010/main" val="29500216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CE876A7-ED2B-4ED4-9C73-EEAF3266F949}"/>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 </a:t>
            </a:r>
          </a:p>
        </p:txBody>
      </p:sp>
      <p:sp>
        <p:nvSpPr>
          <p:cNvPr id="3" name="Marcador de contenido 2">
            <a:extLst>
              <a:ext uri="{FF2B5EF4-FFF2-40B4-BE49-F238E27FC236}">
                <a16:creationId xmlns:a16="http://schemas.microsoft.com/office/drawing/2014/main" id="{DABF91CE-5139-4A24-A18E-191EA162073F}"/>
              </a:ext>
            </a:extLst>
          </p:cNvPr>
          <p:cNvSpPr>
            <a:spLocks noGrp="1"/>
          </p:cNvSpPr>
          <p:nvPr>
            <p:ph idx="1"/>
          </p:nvPr>
        </p:nvSpPr>
        <p:spPr>
          <a:xfrm>
            <a:off x="908454" y="3840156"/>
            <a:ext cx="4605340" cy="1655762"/>
          </a:xfrm>
        </p:spPr>
        <p:txBody>
          <a:bodyPr vert="horz" lIns="91440" tIns="45720" rIns="91440" bIns="45720" rtlCol="0">
            <a:normAutofit/>
          </a:bodyPr>
          <a:lstStyle/>
          <a:p>
            <a:pPr marL="0" indent="0">
              <a:buNone/>
            </a:pPr>
            <a:r>
              <a:rPr lang="en-US" sz="2000" dirty="0">
                <a:solidFill>
                  <a:schemeClr val="bg1"/>
                </a:solidFill>
              </a:rPr>
              <a:t>Se </a:t>
            </a:r>
            <a:r>
              <a:rPr lang="en-US" sz="2000" dirty="0" err="1">
                <a:solidFill>
                  <a:schemeClr val="bg1"/>
                </a:solidFill>
              </a:rPr>
              <a:t>corrió</a:t>
            </a:r>
            <a:r>
              <a:rPr lang="en-US" sz="2000" dirty="0">
                <a:solidFill>
                  <a:schemeClr val="bg1"/>
                </a:solidFill>
              </a:rPr>
              <a:t> la </a:t>
            </a:r>
            <a:r>
              <a:rPr lang="en-US" sz="2000" dirty="0" err="1">
                <a:solidFill>
                  <a:schemeClr val="bg1"/>
                </a:solidFill>
              </a:rPr>
              <a:t>simulación</a:t>
            </a:r>
            <a:r>
              <a:rPr lang="en-US" sz="2000" dirty="0">
                <a:solidFill>
                  <a:schemeClr val="bg1"/>
                </a:solidFill>
              </a:rPr>
              <a:t> para 1000 </a:t>
            </a:r>
            <a:r>
              <a:rPr lang="en-US" sz="2000" dirty="0" err="1">
                <a:solidFill>
                  <a:schemeClr val="bg1"/>
                </a:solidFill>
              </a:rPr>
              <a:t>agujas</a:t>
            </a:r>
            <a:r>
              <a:rPr lang="en-US" sz="2000" dirty="0">
                <a:solidFill>
                  <a:schemeClr val="bg1"/>
                </a:solidFill>
              </a:rPr>
              <a:t> y se </a:t>
            </a:r>
            <a:r>
              <a:rPr lang="en-US" sz="2000" dirty="0" err="1">
                <a:solidFill>
                  <a:schemeClr val="bg1"/>
                </a:solidFill>
              </a:rPr>
              <a:t>obtuvo</a:t>
            </a:r>
            <a:r>
              <a:rPr lang="en-US" sz="2000" dirty="0">
                <a:solidFill>
                  <a:schemeClr val="bg1"/>
                </a:solidFill>
              </a:rPr>
              <a:t>: </a:t>
            </a:r>
          </a:p>
        </p:txBody>
      </p:sp>
      <p:pic>
        <p:nvPicPr>
          <p:cNvPr id="6" name="Picture 5" descr="A screenshot of a computer&#10;&#10;Description automatically generated with low confidence">
            <a:extLst>
              <a:ext uri="{FF2B5EF4-FFF2-40B4-BE49-F238E27FC236}">
                <a16:creationId xmlns:a16="http://schemas.microsoft.com/office/drawing/2014/main" id="{3B5282AF-23D1-499D-894E-D79595C67E01}"/>
              </a:ext>
            </a:extLst>
          </p:cNvPr>
          <p:cNvPicPr>
            <a:picLocks noChangeAspect="1"/>
          </p:cNvPicPr>
          <p:nvPr/>
        </p:nvPicPr>
        <p:blipFill rotWithShape="1">
          <a:blip r:embed="rId2">
            <a:alphaModFix/>
          </a:blip>
          <a:srcRect l="1090" r="19028" b="2"/>
          <a:stretch/>
        </p:blipFill>
        <p:spPr>
          <a:xfrm>
            <a:off x="5800734" y="1057275"/>
            <a:ext cx="5917401" cy="4743450"/>
          </a:xfrm>
          <a:prstGeom prst="rect">
            <a:avLst/>
          </a:prstGeom>
        </p:spPr>
      </p:pic>
      <p:sp>
        <p:nvSpPr>
          <p:cNvPr id="55" name="Rectangle 2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4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470D8EDF-39E7-4DC5-83D8-81AADF4EDB80}"/>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6800" kern="1200">
                <a:solidFill>
                  <a:schemeClr val="bg1"/>
                </a:solidFill>
                <a:latin typeface="+mj-lt"/>
                <a:ea typeface="+mj-ea"/>
                <a:cs typeface="+mj-cs"/>
              </a:rPr>
              <a:t>Ejemplo 6: El Tambaleo del Borracho</a:t>
            </a:r>
          </a:p>
        </p:txBody>
      </p:sp>
      <p:sp>
        <p:nvSpPr>
          <p:cNvPr id="34" name="Rectangle 33">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5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B57C1644-8F3B-4B44-B39B-927298D13420}"/>
              </a:ext>
            </a:extLst>
          </p:cNvPr>
          <p:cNvSpPr>
            <a:spLocks noGrp="1"/>
          </p:cNvSpPr>
          <p:nvPr>
            <p:ph type="title"/>
          </p:nvPr>
        </p:nvSpPr>
        <p:spPr>
          <a:xfrm>
            <a:off x="838200" y="448721"/>
            <a:ext cx="4707671" cy="1225650"/>
          </a:xfrm>
        </p:spPr>
        <p:txBody>
          <a:bodyPr anchor="b">
            <a:normAutofit/>
          </a:bodyPr>
          <a:lstStyle/>
          <a:p>
            <a:r>
              <a:rPr lang="es-419" sz="3800">
                <a:solidFill>
                  <a:schemeClr val="bg1"/>
                </a:solidFill>
              </a:rPr>
              <a:t>Enunciado</a:t>
            </a:r>
          </a:p>
        </p:txBody>
      </p:sp>
      <p:cxnSp>
        <p:nvCxnSpPr>
          <p:cNvPr id="50" name="Straight Connector 4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52FD318-D513-4E45-AB80-AA5B7D93C2F3}"/>
              </a:ext>
            </a:extLst>
          </p:cNvPr>
          <p:cNvSpPr>
            <a:spLocks noGrp="1"/>
          </p:cNvSpPr>
          <p:nvPr>
            <p:ph idx="1"/>
          </p:nvPr>
        </p:nvSpPr>
        <p:spPr>
          <a:xfrm>
            <a:off x="897769" y="1909192"/>
            <a:ext cx="4586513" cy="3647710"/>
          </a:xfrm>
        </p:spPr>
        <p:txBody>
          <a:bodyPr>
            <a:normAutofit/>
          </a:bodyPr>
          <a:lstStyle/>
          <a:p>
            <a:pPr marL="0" indent="0">
              <a:buNone/>
            </a:pPr>
            <a:r>
              <a:rPr lang="es-419" sz="2000">
                <a:solidFill>
                  <a:schemeClr val="bg1"/>
                </a:solidFill>
              </a:rPr>
              <a:t>Supongamos que un borracho esta parado en una esquina de una calle cuando decide caminar para salir de su embriagues. </a:t>
            </a:r>
            <a:endParaRPr lang="en-US" sz="2000">
              <a:solidFill>
                <a:schemeClr val="bg1"/>
              </a:solidFill>
            </a:endParaRPr>
          </a:p>
          <a:p>
            <a:pPr marL="0" indent="0">
              <a:buNone/>
            </a:pPr>
            <a:r>
              <a:rPr lang="es-PA" sz="2000">
                <a:solidFill>
                  <a:schemeClr val="bg1"/>
                </a:solidFill>
              </a:rPr>
              <a:t>Asuma que hay igual probabilidad de que vaya hacia el norte, sur, este u oeste. Si camina 10 cuadras. ¿Cuál es la probabilidad de que termine a dos cuadras de donde inició?</a:t>
            </a:r>
            <a:endParaRPr lang="en-US" sz="2000">
              <a:solidFill>
                <a:schemeClr val="bg1"/>
              </a:solidFill>
            </a:endParaRPr>
          </a:p>
          <a:p>
            <a:pPr marL="0" indent="0">
              <a:buNone/>
            </a:pPr>
            <a:r>
              <a:rPr lang="es-PA" sz="2000">
                <a:solidFill>
                  <a:schemeClr val="bg1"/>
                </a:solidFill>
              </a:rPr>
              <a:t>Utilizando el concepto de probabilidad acumulada</a:t>
            </a:r>
            <a:endParaRPr lang="es-419" sz="2000">
              <a:solidFill>
                <a:schemeClr val="bg1"/>
              </a:solidFill>
            </a:endParaRPr>
          </a:p>
        </p:txBody>
      </p:sp>
      <p:cxnSp>
        <p:nvCxnSpPr>
          <p:cNvPr id="52" name="Straight Connector 5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Tabla 3">
            <a:extLst>
              <a:ext uri="{FF2B5EF4-FFF2-40B4-BE49-F238E27FC236}">
                <a16:creationId xmlns:a16="http://schemas.microsoft.com/office/drawing/2014/main" id="{6CF6C202-551D-4B5D-876C-F79B34150CCA}"/>
              </a:ext>
            </a:extLst>
          </p:cNvPr>
          <p:cNvGraphicFramePr>
            <a:graphicFrameLocks noGrp="1"/>
          </p:cNvGraphicFramePr>
          <p:nvPr>
            <p:extLst>
              <p:ext uri="{D42A27DB-BD31-4B8C-83A1-F6EECF244321}">
                <p14:modId xmlns:p14="http://schemas.microsoft.com/office/powerpoint/2010/main" val="300856992"/>
              </p:ext>
            </p:extLst>
          </p:nvPr>
        </p:nvGraphicFramePr>
        <p:xfrm>
          <a:off x="6525453" y="1775720"/>
          <a:ext cx="5666549" cy="3306562"/>
        </p:xfrm>
        <a:graphic>
          <a:graphicData uri="http://schemas.openxmlformats.org/drawingml/2006/table">
            <a:tbl>
              <a:tblPr firstRow="1" firstCol="1" bandRow="1">
                <a:tableStyleId>{8EC20E35-A176-4012-BC5E-935CFFF8708E}</a:tableStyleId>
              </a:tblPr>
              <a:tblGrid>
                <a:gridCol w="1700527">
                  <a:extLst>
                    <a:ext uri="{9D8B030D-6E8A-4147-A177-3AD203B41FA5}">
                      <a16:colId xmlns:a16="http://schemas.microsoft.com/office/drawing/2014/main" val="414073796"/>
                    </a:ext>
                  </a:extLst>
                </a:gridCol>
                <a:gridCol w="1983011">
                  <a:extLst>
                    <a:ext uri="{9D8B030D-6E8A-4147-A177-3AD203B41FA5}">
                      <a16:colId xmlns:a16="http://schemas.microsoft.com/office/drawing/2014/main" val="2042328623"/>
                    </a:ext>
                  </a:extLst>
                </a:gridCol>
                <a:gridCol w="1983011">
                  <a:extLst>
                    <a:ext uri="{9D8B030D-6E8A-4147-A177-3AD203B41FA5}">
                      <a16:colId xmlns:a16="http://schemas.microsoft.com/office/drawing/2014/main" val="4097035876"/>
                    </a:ext>
                  </a:extLst>
                </a:gridCol>
              </a:tblGrid>
              <a:tr h="923014">
                <a:tc>
                  <a:txBody>
                    <a:bodyPr/>
                    <a:lstStyle/>
                    <a:p>
                      <a:pPr marL="0" marR="0">
                        <a:lnSpc>
                          <a:spcPct val="107000"/>
                        </a:lnSpc>
                        <a:spcBef>
                          <a:spcPts val="0"/>
                        </a:spcBef>
                        <a:spcAft>
                          <a:spcPts val="0"/>
                        </a:spcAft>
                      </a:pPr>
                      <a:r>
                        <a:rPr lang="es-419" sz="2000" b="0" cap="none" spc="0">
                          <a:solidFill>
                            <a:schemeClr val="bg1"/>
                          </a:solidFill>
                          <a:effectLst/>
                        </a:rPr>
                        <a:t>Dirección </a:t>
                      </a:r>
                      <a:endParaRPr lang="en-US" sz="20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tc>
                  <a:txBody>
                    <a:bodyPr/>
                    <a:lstStyle/>
                    <a:p>
                      <a:pPr marL="0" marR="0">
                        <a:lnSpc>
                          <a:spcPct val="107000"/>
                        </a:lnSpc>
                        <a:spcBef>
                          <a:spcPts val="0"/>
                        </a:spcBef>
                        <a:spcAft>
                          <a:spcPts val="0"/>
                        </a:spcAft>
                      </a:pPr>
                      <a:r>
                        <a:rPr lang="es-419" sz="2000" b="0" cap="none" spc="0">
                          <a:solidFill>
                            <a:schemeClr val="bg1"/>
                          </a:solidFill>
                          <a:effectLst/>
                        </a:rPr>
                        <a:t>Probabilidad</a:t>
                      </a:r>
                      <a:endParaRPr lang="en-US" sz="20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tc>
                  <a:txBody>
                    <a:bodyPr/>
                    <a:lstStyle/>
                    <a:p>
                      <a:pPr marL="0" marR="0">
                        <a:lnSpc>
                          <a:spcPct val="107000"/>
                        </a:lnSpc>
                        <a:spcBef>
                          <a:spcPts val="0"/>
                        </a:spcBef>
                        <a:spcAft>
                          <a:spcPts val="0"/>
                        </a:spcAft>
                      </a:pPr>
                      <a:r>
                        <a:rPr lang="es-419" sz="2000" b="0" cap="none" spc="0">
                          <a:solidFill>
                            <a:schemeClr val="bg1"/>
                          </a:solidFill>
                          <a:effectLst/>
                        </a:rPr>
                        <a:t>Probabilidad Acumulada</a:t>
                      </a:r>
                      <a:endParaRPr lang="en-US" sz="20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extLst>
                  <a:ext uri="{0D108BD9-81ED-4DB2-BD59-A6C34878D82A}">
                    <a16:rowId xmlns:a16="http://schemas.microsoft.com/office/drawing/2014/main" val="2228427289"/>
                  </a:ext>
                </a:extLst>
              </a:tr>
              <a:tr h="595887">
                <a:tc>
                  <a:txBody>
                    <a:bodyPr/>
                    <a:lstStyle/>
                    <a:p>
                      <a:pPr marL="0" marR="0">
                        <a:lnSpc>
                          <a:spcPct val="107000"/>
                        </a:lnSpc>
                        <a:spcBef>
                          <a:spcPts val="0"/>
                        </a:spcBef>
                        <a:spcAft>
                          <a:spcPts val="0"/>
                        </a:spcAft>
                      </a:pPr>
                      <a:r>
                        <a:rPr lang="es-419" sz="2000" b="1" cap="none" spc="0">
                          <a:solidFill>
                            <a:schemeClr val="bg1"/>
                          </a:solidFill>
                          <a:effectLst/>
                        </a:rPr>
                        <a:t>Norte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115760758"/>
                  </a:ext>
                </a:extLst>
              </a:tr>
              <a:tr h="595887">
                <a:tc>
                  <a:txBody>
                    <a:bodyPr/>
                    <a:lstStyle/>
                    <a:p>
                      <a:pPr marL="0" marR="0">
                        <a:lnSpc>
                          <a:spcPct val="107000"/>
                        </a:lnSpc>
                        <a:spcBef>
                          <a:spcPts val="0"/>
                        </a:spcBef>
                        <a:spcAft>
                          <a:spcPts val="0"/>
                        </a:spcAft>
                      </a:pPr>
                      <a:r>
                        <a:rPr lang="es-419" sz="2000" b="1" cap="none" spc="0">
                          <a:solidFill>
                            <a:schemeClr val="bg1"/>
                          </a:solidFill>
                          <a:effectLst/>
                        </a:rPr>
                        <a:t>Sur </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0.50</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1294670591"/>
                  </a:ext>
                </a:extLst>
              </a:tr>
              <a:tr h="595887">
                <a:tc>
                  <a:txBody>
                    <a:bodyPr/>
                    <a:lstStyle/>
                    <a:p>
                      <a:pPr marL="0" marR="0">
                        <a:lnSpc>
                          <a:spcPct val="107000"/>
                        </a:lnSpc>
                        <a:spcBef>
                          <a:spcPts val="0"/>
                        </a:spcBef>
                        <a:spcAft>
                          <a:spcPts val="0"/>
                        </a:spcAft>
                      </a:pPr>
                      <a:r>
                        <a:rPr lang="es-419" sz="2000" b="1" cap="none" spc="0">
                          <a:solidFill>
                            <a:schemeClr val="bg1"/>
                          </a:solidFill>
                          <a:effectLst/>
                        </a:rPr>
                        <a:t>Este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0.75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3090258582"/>
                  </a:ext>
                </a:extLst>
              </a:tr>
              <a:tr h="595887">
                <a:tc>
                  <a:txBody>
                    <a:bodyPr/>
                    <a:lstStyle/>
                    <a:p>
                      <a:pPr marL="0" marR="0">
                        <a:lnSpc>
                          <a:spcPct val="107000"/>
                        </a:lnSpc>
                        <a:spcBef>
                          <a:spcPts val="0"/>
                        </a:spcBef>
                        <a:spcAft>
                          <a:spcPts val="0"/>
                        </a:spcAft>
                      </a:pPr>
                      <a:r>
                        <a:rPr lang="es-419" sz="2000" b="1" cap="none" spc="0">
                          <a:solidFill>
                            <a:schemeClr val="bg1"/>
                          </a:solidFill>
                          <a:effectLst/>
                        </a:rPr>
                        <a:t>Oeste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1.00</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3109720853"/>
                  </a:ext>
                </a:extLst>
              </a:tr>
            </a:tbl>
          </a:graphicData>
        </a:graphic>
      </p:graphicFrame>
    </p:spTree>
    <p:extLst>
      <p:ext uri="{BB962C8B-B14F-4D97-AF65-F5344CB8AC3E}">
        <p14:creationId xmlns:p14="http://schemas.microsoft.com/office/powerpoint/2010/main" val="154521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CF0C5ADC-090E-4890-8DA3-EB7A45EFA72D}"/>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18AAA60-7223-4448-A357-73FDB58980B6}"/>
              </a:ext>
            </a:extLst>
          </p:cNvPr>
          <p:cNvSpPr>
            <a:spLocks noGrp="1"/>
          </p:cNvSpPr>
          <p:nvPr>
            <p:ph idx="1"/>
          </p:nvPr>
        </p:nvSpPr>
        <p:spPr>
          <a:xfrm>
            <a:off x="1392667" y="2398957"/>
            <a:ext cx="9406666" cy="3526144"/>
          </a:xfrm>
        </p:spPr>
        <p:txBody>
          <a:bodyPr>
            <a:normAutofit/>
          </a:bodyPr>
          <a:lstStyle/>
          <a:p>
            <a:pPr marL="0" indent="0">
              <a:buNone/>
            </a:pPr>
            <a:r>
              <a:rPr lang="es-PA" sz="2000">
                <a:solidFill>
                  <a:schemeClr val="bg1"/>
                </a:solidFill>
              </a:rPr>
              <a:t>Designaremos una localización a cada esquina mediante coordenadas, donde X representa la dirección este-oeste y Y la dirección norte-sur. Cada vez que se mueva hacia el este incrementamos el valor de X y cada vez que se mueva hacia el oeste le restamos uno a X.  Se realiza un proceso semejante con el movimiento norte-sur. Si le asignamos a la posición inicial las coordenadas (0,0) podremos establecer una relación entre cualquier punto en el que se encuentre y la posición inicial. Si al terminar el recorrido de 10 manzanas la suma de los valores X y Y es mayor que 2 entonces nuestro borracho terminó a una distancia mayor de dos cuadras del punto inicial. Podemos representar su movimiento en un plano cartesiano, o bien en una matriz.</a:t>
            </a:r>
            <a:endParaRPr lang="en-US" sz="2000">
              <a:solidFill>
                <a:schemeClr val="bg1"/>
              </a:solidFill>
            </a:endParaRPr>
          </a:p>
          <a:p>
            <a:pPr marL="0" indent="0">
              <a:buNone/>
            </a:pPr>
            <a:endParaRPr lang="es-419" sz="200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76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26">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05740F-607B-405A-93A8-C46625E1DB45}"/>
              </a:ext>
            </a:extLst>
          </p:cNvPr>
          <p:cNvSpPr>
            <a:spLocks noGrp="1"/>
          </p:cNvSpPr>
          <p:nvPr>
            <p:ph type="title"/>
          </p:nvPr>
        </p:nvSpPr>
        <p:spPr>
          <a:xfrm>
            <a:off x="838200" y="1748452"/>
            <a:ext cx="4974771" cy="3587786"/>
          </a:xfrm>
        </p:spPr>
        <p:txBody>
          <a:bodyPr>
            <a:normAutofit/>
          </a:bodyPr>
          <a:lstStyle/>
          <a:p>
            <a:pPr algn="ctr"/>
            <a:r>
              <a:rPr lang="es-419">
                <a:solidFill>
                  <a:schemeClr val="bg1"/>
                </a:solidFill>
              </a:rPr>
              <a:t>Algoritmo</a:t>
            </a:r>
          </a:p>
        </p:txBody>
      </p:sp>
      <p:grpSp>
        <p:nvGrpSpPr>
          <p:cNvPr id="3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0" name="Freeform: Shape 2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3"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8" name="Freeform: Shape 3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08"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09" name="Freeform: Shape 208">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B03A0993-5AE7-4848-B301-5251E91EE7B9}"/>
              </a:ext>
            </a:extLst>
          </p:cNvPr>
          <p:cNvSpPr>
            <a:spLocks noGrp="1"/>
          </p:cNvSpPr>
          <p:nvPr>
            <p:ph idx="1"/>
          </p:nvPr>
        </p:nvSpPr>
        <p:spPr>
          <a:xfrm>
            <a:off x="6477270" y="1130846"/>
            <a:ext cx="4974771" cy="4351338"/>
          </a:xfrm>
        </p:spPr>
        <p:txBody>
          <a:bodyPr>
            <a:normAutofit/>
          </a:bodyPr>
          <a:lstStyle/>
          <a:p>
            <a:pPr marL="457200" lvl="0" indent="-457200">
              <a:buFont typeface="+mj-lt"/>
              <a:buAutoNum type="arabicPeriod"/>
            </a:pPr>
            <a:r>
              <a:rPr lang="es-PA" sz="2400" dirty="0">
                <a:solidFill>
                  <a:schemeClr val="bg1"/>
                </a:solidFill>
              </a:rPr>
              <a:t>Ponemos las coordenadas de la ubicación del borracho en (0,0).</a:t>
            </a:r>
            <a:endParaRPr lang="en-US" sz="2400" dirty="0">
              <a:solidFill>
                <a:schemeClr val="bg1"/>
              </a:solidFill>
            </a:endParaRPr>
          </a:p>
          <a:p>
            <a:pPr marL="514350" lvl="0" indent="-514350">
              <a:buFont typeface="+mj-lt"/>
              <a:buAutoNum type="arabicPeriod"/>
            </a:pPr>
            <a:r>
              <a:rPr lang="es-PA" sz="2400" dirty="0">
                <a:solidFill>
                  <a:schemeClr val="bg1"/>
                </a:solidFill>
              </a:rPr>
              <a:t>Obtenemos un numero aleatorio.</a:t>
            </a:r>
            <a:endParaRPr lang="en-US" sz="2400" dirty="0">
              <a:solidFill>
                <a:schemeClr val="bg1"/>
              </a:solidFill>
            </a:endParaRPr>
          </a:p>
          <a:p>
            <a:pPr marL="514350" lvl="0" indent="-514350">
              <a:buFont typeface="+mj-lt"/>
              <a:buAutoNum type="arabicPeriod"/>
            </a:pPr>
            <a:r>
              <a:rPr lang="es-PA" sz="2400" dirty="0">
                <a:solidFill>
                  <a:schemeClr val="bg1"/>
                </a:solidFill>
              </a:rPr>
              <a:t>Evaluamos la dirección que toma el borracho.</a:t>
            </a:r>
            <a:endParaRPr lang="en-US" sz="2400" dirty="0">
              <a:solidFill>
                <a:schemeClr val="bg1"/>
              </a:solidFill>
            </a:endParaRPr>
          </a:p>
          <a:p>
            <a:pPr marL="514350" lvl="0" indent="-514350">
              <a:buFont typeface="+mj-lt"/>
              <a:buAutoNum type="arabicPeriod"/>
            </a:pPr>
            <a:r>
              <a:rPr lang="es-PA" sz="2400" dirty="0">
                <a:solidFill>
                  <a:schemeClr val="bg1"/>
                </a:solidFill>
              </a:rPr>
              <a:t>Ajustamos la nueva coordenada del borracho. </a:t>
            </a:r>
            <a:endParaRPr lang="en-US" sz="2400" dirty="0">
              <a:solidFill>
                <a:schemeClr val="bg1"/>
              </a:solidFill>
            </a:endParaRPr>
          </a:p>
          <a:p>
            <a:pPr marL="514350" lvl="0" indent="-514350">
              <a:buFont typeface="+mj-lt"/>
              <a:buAutoNum type="arabicPeriod"/>
            </a:pPr>
            <a:r>
              <a:rPr lang="es-PA" sz="2400" dirty="0">
                <a:solidFill>
                  <a:schemeClr val="bg1"/>
                </a:solidFill>
              </a:rPr>
              <a:t>Repetimos los pasos 2 a 4, N veces.</a:t>
            </a:r>
            <a:endParaRPr lang="en-US" sz="2400" dirty="0">
              <a:solidFill>
                <a:schemeClr val="bg1"/>
              </a:solidFill>
            </a:endParaRPr>
          </a:p>
          <a:p>
            <a:pPr marL="514350" lvl="0" indent="-514350">
              <a:buFont typeface="+mj-lt"/>
              <a:buAutoNum type="arabicPeriod"/>
            </a:pPr>
            <a:r>
              <a:rPr lang="es-PA" sz="2400" dirty="0">
                <a:solidFill>
                  <a:schemeClr val="bg1"/>
                </a:solidFill>
              </a:rPr>
              <a:t>Se muestra la ubicación final del borracho. </a:t>
            </a:r>
            <a:endParaRPr lang="en-US" sz="2400" dirty="0">
              <a:solidFill>
                <a:schemeClr val="bg1"/>
              </a:solidFill>
            </a:endParaRPr>
          </a:p>
          <a:p>
            <a:endParaRPr lang="es-419" sz="2400" dirty="0">
              <a:solidFill>
                <a:schemeClr val="bg1"/>
              </a:solidFill>
            </a:endParaRPr>
          </a:p>
        </p:txBody>
      </p:sp>
    </p:spTree>
    <p:extLst>
      <p:ext uri="{BB962C8B-B14F-4D97-AF65-F5344CB8AC3E}">
        <p14:creationId xmlns:p14="http://schemas.microsoft.com/office/powerpoint/2010/main" val="3750099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D78820-B8CD-4ED7-BB67-1B9BBF134955}"/>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Resultado</a:t>
            </a:r>
          </a:p>
        </p:txBody>
      </p:sp>
      <p:grpSp>
        <p:nvGrpSpPr>
          <p:cNvPr id="17" name="Group 16">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8" name="Rectangle 17">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Rectangle 24">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Text&#10;&#10;Description automatically generated">
            <a:extLst>
              <a:ext uri="{FF2B5EF4-FFF2-40B4-BE49-F238E27FC236}">
                <a16:creationId xmlns:a16="http://schemas.microsoft.com/office/drawing/2014/main" id="{455703FC-9629-4E4D-BCCB-A13FEB694CC9}"/>
              </a:ext>
            </a:extLst>
          </p:cNvPr>
          <p:cNvPicPr>
            <a:picLocks noChangeAspect="1"/>
          </p:cNvPicPr>
          <p:nvPr/>
        </p:nvPicPr>
        <p:blipFill>
          <a:blip r:embed="rId2"/>
          <a:stretch>
            <a:fillRect/>
          </a:stretch>
        </p:blipFill>
        <p:spPr>
          <a:xfrm>
            <a:off x="1811695" y="1509721"/>
            <a:ext cx="3949499" cy="3680216"/>
          </a:xfrm>
          <a:prstGeom prst="rect">
            <a:avLst/>
          </a:prstGeom>
          <a:ln w="28575">
            <a:noFill/>
          </a:ln>
        </p:spPr>
      </p:pic>
      <p:sp>
        <p:nvSpPr>
          <p:cNvPr id="3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06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8" descr="Una fórmula de cálculo">
            <a:extLst>
              <a:ext uri="{FF2B5EF4-FFF2-40B4-BE49-F238E27FC236}">
                <a16:creationId xmlns:a16="http://schemas.microsoft.com/office/drawing/2014/main" id="{A5B20266-1B36-7BAC-E5BE-AD67B8890D83}"/>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4D1BAEF-0D3D-4DAE-AF96-06D4CDF9CA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spc="-300">
                <a:effectLst>
                  <a:outerShdw blurRad="469900" dist="342900" dir="5400000" sy="-20000" rotWithShape="0">
                    <a:prstClr val="black">
                      <a:alpha val="66000"/>
                    </a:prstClr>
                  </a:outerShdw>
                </a:effectLst>
              </a:rPr>
              <a:t>Ejemplo 7: </a:t>
            </a:r>
            <a:br>
              <a:rPr lang="en-US" sz="4800" spc="-300">
                <a:effectLst>
                  <a:outerShdw blurRad="469900" dist="342900" dir="5400000" sy="-20000" rotWithShape="0">
                    <a:prstClr val="black">
                      <a:alpha val="66000"/>
                    </a:prstClr>
                  </a:outerShdw>
                </a:effectLst>
              </a:rPr>
            </a:br>
            <a:r>
              <a:rPr lang="en-US" sz="4800" spc="-300">
                <a:effectLst>
                  <a:outerShdw blurRad="469900" dist="342900" dir="5400000" sy="-20000" rotWithShape="0">
                    <a:prstClr val="black">
                      <a:alpha val="66000"/>
                    </a:prstClr>
                  </a:outerShdw>
                </a:effectLst>
              </a:rPr>
              <a:t>Estrategias de Servicio</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1749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imeline&#10;&#10;Description automatically generated">
            <a:extLst>
              <a:ext uri="{FF2B5EF4-FFF2-40B4-BE49-F238E27FC236}">
                <a16:creationId xmlns:a16="http://schemas.microsoft.com/office/drawing/2014/main" id="{9B75013E-2EDE-41A6-987E-7AA1B22CA49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529" t="3369" r="22340"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6A0D28-866D-449F-BAAF-BB3776A097FB}"/>
              </a:ext>
            </a:extLst>
          </p:cNvPr>
          <p:cNvSpPr>
            <a:spLocks noGrp="1"/>
          </p:cNvSpPr>
          <p:nvPr>
            <p:ph type="title"/>
          </p:nvPr>
        </p:nvSpPr>
        <p:spPr>
          <a:xfrm>
            <a:off x="371094" y="1161288"/>
            <a:ext cx="3438144" cy="1124712"/>
          </a:xfrm>
        </p:spPr>
        <p:txBody>
          <a:bodyPr anchor="b">
            <a:normAutofit/>
          </a:bodyPr>
          <a:lstStyle/>
          <a:p>
            <a:r>
              <a:rPr lang="es-419" sz="2800" dirty="0"/>
              <a:t>Algoritmo	</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6965E93-4DD3-4179-A602-69E73CF4EB10}"/>
              </a:ext>
            </a:extLst>
          </p:cNvPr>
          <p:cNvSpPr>
            <a:spLocks noGrp="1"/>
          </p:cNvSpPr>
          <p:nvPr>
            <p:ph idx="1"/>
          </p:nvPr>
        </p:nvSpPr>
        <p:spPr>
          <a:xfrm>
            <a:off x="371094" y="2619248"/>
            <a:ext cx="5724906" cy="3859276"/>
          </a:xfrm>
        </p:spPr>
        <p:txBody>
          <a:bodyPr anchor="t">
            <a:normAutofit/>
          </a:bodyPr>
          <a:lstStyle/>
          <a:p>
            <a:pPr marL="0" indent="0">
              <a:buNone/>
            </a:pPr>
            <a:r>
              <a:rPr lang="es-419" sz="1800" dirty="0"/>
              <a:t>Para simular esta situación tendríamos que correr el siguiente algoritmo unas 30 veces por las 30 maquinas que hay: </a:t>
            </a:r>
          </a:p>
          <a:p>
            <a:pPr marL="514350" indent="-514350">
              <a:buAutoNum type="arabicPeriod"/>
            </a:pPr>
            <a:r>
              <a:rPr lang="es-419" sz="1800" dirty="0"/>
              <a:t>Seleccionar un numero al azar de 1 a 100 y utilizar la tabla de distribución de fallas para determinar el valor del tiempo entre fallas donde el valor este e un intervalo. (tiempo de descompostura) </a:t>
            </a:r>
          </a:p>
          <a:p>
            <a:pPr marL="514350" indent="-514350">
              <a:buAutoNum type="arabicPeriod"/>
            </a:pPr>
            <a:r>
              <a:rPr lang="es-419" sz="1800" dirty="0"/>
              <a:t>Determinar cuando inicia el tiempo de reparación dependiendo de cuando finalizo la maquina anterior y el tiempo de descompostura. </a:t>
            </a:r>
          </a:p>
          <a:p>
            <a:pPr marL="514350" indent="-514350">
              <a:buAutoNum type="arabicPeriod"/>
            </a:pPr>
            <a:r>
              <a:rPr lang="es-419" sz="1800" dirty="0"/>
              <a:t>Seleccionar un numero al azar para dar valor al tiempo de fin de servicio. Similar al paso 1. </a:t>
            </a:r>
          </a:p>
        </p:txBody>
      </p:sp>
    </p:spTree>
    <p:extLst>
      <p:ext uri="{BB962C8B-B14F-4D97-AF65-F5344CB8AC3E}">
        <p14:creationId xmlns:p14="http://schemas.microsoft.com/office/powerpoint/2010/main" val="29950077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5BE219-8FCA-4347-AFB3-C619D3C0B6B2}"/>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Enunciado</a:t>
            </a:r>
          </a:p>
        </p:txBody>
      </p:sp>
      <p:grpSp>
        <p:nvGrpSpPr>
          <p:cNvPr id="29" name="Group 2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A36BF7F9-4AFF-4621-844A-F73B8F86BE86}"/>
              </a:ext>
            </a:extLst>
          </p:cNvPr>
          <p:cNvSpPr>
            <a:spLocks noGrp="1"/>
          </p:cNvSpPr>
          <p:nvPr>
            <p:ph idx="1"/>
          </p:nvPr>
        </p:nvSpPr>
        <p:spPr>
          <a:xfrm>
            <a:off x="6234868" y="1130846"/>
            <a:ext cx="5217173" cy="4351338"/>
          </a:xfrm>
        </p:spPr>
        <p:txBody>
          <a:bodyPr>
            <a:normAutofit/>
          </a:bodyPr>
          <a:lstStyle/>
          <a:p>
            <a:pPr marL="0" indent="0">
              <a:buNone/>
            </a:pPr>
            <a:r>
              <a:rPr lang="es-419" sz="2200" dirty="0">
                <a:solidFill>
                  <a:schemeClr val="bg1"/>
                </a:solidFill>
              </a:rPr>
              <a:t>Se supone que la distribución empírica mostrada en la tabla de la siguiente diapositiva describe el tiempo entre llegadas a un canal simple de servicio y que el tiempo de servicio está distribuido exponencialmente. El problema consiste en determinar el tiempo medio de servicio de manera que el costo total del sistema sea mínimo, donde el costo total el sistema (</a:t>
            </a:r>
            <a:r>
              <a:rPr lang="es-419" sz="2200" dirty="0" err="1">
                <a:solidFill>
                  <a:schemeClr val="bg1"/>
                </a:solidFill>
              </a:rPr>
              <a:t>CT</a:t>
            </a:r>
            <a:r>
              <a:rPr lang="es-419" sz="2200" dirty="0">
                <a:solidFill>
                  <a:schemeClr val="bg1"/>
                </a:solidFill>
              </a:rPr>
              <a:t>) está dado por:</a:t>
            </a:r>
            <a:endParaRPr lang="en-US" sz="2200" dirty="0">
              <a:solidFill>
                <a:schemeClr val="bg1"/>
              </a:solidFill>
            </a:endParaRPr>
          </a:p>
          <a:p>
            <a:pPr marL="0" indent="0">
              <a:buNone/>
            </a:pPr>
            <a:endParaRPr lang="en-US" sz="2200" dirty="0">
              <a:solidFill>
                <a:schemeClr val="bg1"/>
              </a:solidFill>
            </a:endParaRPr>
          </a:p>
          <a:p>
            <a:pPr marL="0" indent="0">
              <a:buNone/>
            </a:pPr>
            <a:r>
              <a:rPr lang="es-419" sz="2200" b="1" dirty="0" err="1">
                <a:solidFill>
                  <a:schemeClr val="bg1"/>
                </a:solidFill>
              </a:rPr>
              <a:t>CT</a:t>
            </a:r>
            <a:r>
              <a:rPr lang="es-419" sz="2200" b="1" dirty="0">
                <a:solidFill>
                  <a:schemeClr val="bg1"/>
                </a:solidFill>
              </a:rPr>
              <a:t> = costo del tiempo de espera + costo del servicio</a:t>
            </a:r>
            <a:endParaRPr lang="en-US" sz="2200" dirty="0">
              <a:solidFill>
                <a:schemeClr val="bg1"/>
              </a:solidFill>
            </a:endParaRPr>
          </a:p>
          <a:p>
            <a:endParaRPr lang="es-419" sz="2200" dirty="0">
              <a:solidFill>
                <a:schemeClr val="bg1"/>
              </a:solidFill>
            </a:endParaRPr>
          </a:p>
        </p:txBody>
      </p:sp>
      <p:grpSp>
        <p:nvGrpSpPr>
          <p:cNvPr id="41"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0260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CA3EB3-EE79-409E-9961-E25D915A1EC6}"/>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kern="1200" spc="-300">
                <a:solidFill>
                  <a:schemeClr val="bg1"/>
                </a:solidFill>
                <a:effectLst>
                  <a:outerShdw blurRad="469900" dist="342900" dir="5400000" sy="-20000" rotWithShape="0">
                    <a:prstClr val="black">
                      <a:alpha val="66000"/>
                    </a:prstClr>
                  </a:outerShdw>
                </a:effectLst>
                <a:latin typeface="+mj-lt"/>
                <a:ea typeface="+mj-ea"/>
                <a:cs typeface="+mj-cs"/>
              </a:rPr>
              <a:t>Enunciado</a:t>
            </a:r>
          </a:p>
        </p:txBody>
      </p:sp>
      <p:sp>
        <p:nvSpPr>
          <p:cNvPr id="67" name="Rectangle 1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a 3">
            <a:extLst>
              <a:ext uri="{FF2B5EF4-FFF2-40B4-BE49-F238E27FC236}">
                <a16:creationId xmlns:a16="http://schemas.microsoft.com/office/drawing/2014/main" id="{B120A49D-FC5E-4FB9-9F37-696C8C3E9BEB}"/>
              </a:ext>
            </a:extLst>
          </p:cNvPr>
          <p:cNvGraphicFramePr>
            <a:graphicFrameLocks noGrp="1"/>
          </p:cNvGraphicFramePr>
          <p:nvPr>
            <p:extLst>
              <p:ext uri="{D42A27DB-BD31-4B8C-83A1-F6EECF244321}">
                <p14:modId xmlns:p14="http://schemas.microsoft.com/office/powerpoint/2010/main" val="4134429767"/>
              </p:ext>
            </p:extLst>
          </p:nvPr>
        </p:nvGraphicFramePr>
        <p:xfrm>
          <a:off x="6583776" y="1139947"/>
          <a:ext cx="4806121" cy="4473455"/>
        </p:xfrm>
        <a:graphic>
          <a:graphicData uri="http://schemas.openxmlformats.org/drawingml/2006/table">
            <a:tbl>
              <a:tblPr firstRow="1" firstCol="1" bandRow="1">
                <a:noFill/>
                <a:tableStyleId>{5C22544A-7EE6-4342-B048-85BDC9FD1C3A}</a:tableStyleId>
              </a:tblPr>
              <a:tblGrid>
                <a:gridCol w="1444287">
                  <a:extLst>
                    <a:ext uri="{9D8B030D-6E8A-4147-A177-3AD203B41FA5}">
                      <a16:colId xmlns:a16="http://schemas.microsoft.com/office/drawing/2014/main" val="1836111553"/>
                    </a:ext>
                  </a:extLst>
                </a:gridCol>
                <a:gridCol w="1444287">
                  <a:extLst>
                    <a:ext uri="{9D8B030D-6E8A-4147-A177-3AD203B41FA5}">
                      <a16:colId xmlns:a16="http://schemas.microsoft.com/office/drawing/2014/main" val="1728076245"/>
                    </a:ext>
                  </a:extLst>
                </a:gridCol>
                <a:gridCol w="1917547">
                  <a:extLst>
                    <a:ext uri="{9D8B030D-6E8A-4147-A177-3AD203B41FA5}">
                      <a16:colId xmlns:a16="http://schemas.microsoft.com/office/drawing/2014/main" val="2016690347"/>
                    </a:ext>
                  </a:extLst>
                </a:gridCol>
              </a:tblGrid>
              <a:tr h="639065">
                <a:tc gridSpan="3">
                  <a:txBody>
                    <a:bodyPr/>
                    <a:lstStyle/>
                    <a:p>
                      <a:pPr marL="0" marR="0">
                        <a:lnSpc>
                          <a:spcPct val="107000"/>
                        </a:lnSpc>
                        <a:spcBef>
                          <a:spcPts val="0"/>
                        </a:spcBef>
                        <a:spcAft>
                          <a:spcPts val="0"/>
                        </a:spcAft>
                      </a:pPr>
                      <a:r>
                        <a:rPr lang="es-419" sz="2100" b="1">
                          <a:solidFill>
                            <a:srgbClr val="FFFFFF"/>
                          </a:solidFill>
                          <a:effectLst/>
                        </a:rPr>
                        <a:t>Tiempos entre llegadas</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s-419"/>
                    </a:p>
                  </a:txBody>
                  <a:tcPr/>
                </a:tc>
                <a:tc hMerge="1">
                  <a:txBody>
                    <a:bodyPr/>
                    <a:lstStyle/>
                    <a:p>
                      <a:endParaRPr lang="es-419"/>
                    </a:p>
                  </a:txBody>
                  <a:tcPr/>
                </a:tc>
                <a:extLst>
                  <a:ext uri="{0D108BD9-81ED-4DB2-BD59-A6C34878D82A}">
                    <a16:rowId xmlns:a16="http://schemas.microsoft.com/office/drawing/2014/main" val="588513123"/>
                  </a:ext>
                </a:extLst>
              </a:tr>
              <a:tr h="639065">
                <a:tc gridSpan="2">
                  <a:txBody>
                    <a:bodyPr/>
                    <a:lstStyle/>
                    <a:p>
                      <a:pPr marL="0" marR="0" algn="ctr">
                        <a:lnSpc>
                          <a:spcPct val="107000"/>
                        </a:lnSpc>
                        <a:spcBef>
                          <a:spcPts val="0"/>
                        </a:spcBef>
                        <a:spcAft>
                          <a:spcPts val="0"/>
                        </a:spcAft>
                      </a:pPr>
                      <a:r>
                        <a:rPr lang="es-419" sz="2100" b="1">
                          <a:solidFill>
                            <a:srgbClr val="FFFFFF"/>
                          </a:solidFill>
                          <a:effectLst/>
                        </a:rPr>
                        <a:t>Intervalo</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hMerge="1">
                  <a:txBody>
                    <a:bodyPr/>
                    <a:lstStyle/>
                    <a:p>
                      <a:endParaRPr lang="es-419"/>
                    </a:p>
                  </a:txBody>
                  <a:tcPr/>
                </a:tc>
                <a:tc>
                  <a:txBody>
                    <a:bodyPr/>
                    <a:lstStyle/>
                    <a:p>
                      <a:pPr marL="0" marR="0" algn="ctr">
                        <a:lnSpc>
                          <a:spcPct val="107000"/>
                        </a:lnSpc>
                        <a:spcBef>
                          <a:spcPts val="0"/>
                        </a:spcBef>
                        <a:spcAft>
                          <a:spcPts val="0"/>
                        </a:spcAft>
                      </a:pPr>
                      <a:r>
                        <a:rPr lang="es-419" sz="2100" dirty="0">
                          <a:solidFill>
                            <a:schemeClr val="bg1"/>
                          </a:solidFill>
                          <a:effectLst/>
                        </a:rPr>
                        <a:t>Valor</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467890705"/>
                  </a:ext>
                </a:extLst>
              </a:tr>
              <a:tr h="639065">
                <a:tc>
                  <a:txBody>
                    <a:bodyPr/>
                    <a:lstStyle/>
                    <a:p>
                      <a:pPr marL="0" marR="0" algn="r">
                        <a:lnSpc>
                          <a:spcPct val="107000"/>
                        </a:lnSpc>
                        <a:spcBef>
                          <a:spcPts val="0"/>
                        </a:spcBef>
                        <a:spcAft>
                          <a:spcPts val="0"/>
                        </a:spcAft>
                      </a:pPr>
                      <a:r>
                        <a:rPr lang="es-419" sz="2100" b="1">
                          <a:solidFill>
                            <a:srgbClr val="FFFFFF"/>
                          </a:solidFill>
                          <a:effectLst/>
                        </a:rPr>
                        <a:t>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14</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a:solidFill>
                            <a:schemeClr val="bg1"/>
                          </a:solidFill>
                          <a:effectLst/>
                        </a:rPr>
                        <a:t>0.5</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993699595"/>
                  </a:ext>
                </a:extLst>
              </a:tr>
              <a:tr h="639065">
                <a:tc>
                  <a:txBody>
                    <a:bodyPr/>
                    <a:lstStyle/>
                    <a:p>
                      <a:pPr marL="0" marR="0" algn="r">
                        <a:lnSpc>
                          <a:spcPct val="107000"/>
                        </a:lnSpc>
                        <a:spcBef>
                          <a:spcPts val="0"/>
                        </a:spcBef>
                        <a:spcAft>
                          <a:spcPts val="0"/>
                        </a:spcAft>
                      </a:pPr>
                      <a:r>
                        <a:rPr lang="es-419" sz="2100" b="1">
                          <a:solidFill>
                            <a:srgbClr val="FFFFFF"/>
                          </a:solidFill>
                          <a:effectLst/>
                        </a:rPr>
                        <a:t>15</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dirty="0">
                          <a:solidFill>
                            <a:schemeClr val="bg1"/>
                          </a:solidFill>
                          <a:effectLst/>
                        </a:rPr>
                        <a:t>39</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0"/>
                        </a:spcBef>
                        <a:spcAft>
                          <a:spcPts val="0"/>
                        </a:spcAft>
                      </a:pPr>
                      <a:r>
                        <a:rPr lang="es-419" sz="2100">
                          <a:solidFill>
                            <a:schemeClr val="bg1"/>
                          </a:solidFill>
                          <a:effectLst/>
                        </a:rPr>
                        <a:t>1.0</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72014342"/>
                  </a:ext>
                </a:extLst>
              </a:tr>
              <a:tr h="639065">
                <a:tc>
                  <a:txBody>
                    <a:bodyPr/>
                    <a:lstStyle/>
                    <a:p>
                      <a:pPr marL="0" marR="0" algn="r">
                        <a:lnSpc>
                          <a:spcPct val="107000"/>
                        </a:lnSpc>
                        <a:spcBef>
                          <a:spcPts val="0"/>
                        </a:spcBef>
                        <a:spcAft>
                          <a:spcPts val="0"/>
                        </a:spcAft>
                      </a:pPr>
                      <a:r>
                        <a:rPr lang="es-419" sz="2100" b="1">
                          <a:solidFill>
                            <a:srgbClr val="FFFFFF"/>
                          </a:solidFill>
                          <a:effectLst/>
                        </a:rPr>
                        <a:t>40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69</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a:solidFill>
                            <a:schemeClr val="bg1"/>
                          </a:solidFill>
                          <a:effectLst/>
                        </a:rPr>
                        <a:t>1.5</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94166351"/>
                  </a:ext>
                </a:extLst>
              </a:tr>
              <a:tr h="639065">
                <a:tc>
                  <a:txBody>
                    <a:bodyPr/>
                    <a:lstStyle/>
                    <a:p>
                      <a:pPr marL="0" marR="0" algn="r">
                        <a:lnSpc>
                          <a:spcPct val="107000"/>
                        </a:lnSpc>
                        <a:spcBef>
                          <a:spcPts val="0"/>
                        </a:spcBef>
                        <a:spcAft>
                          <a:spcPts val="0"/>
                        </a:spcAft>
                      </a:pPr>
                      <a:r>
                        <a:rPr lang="es-419" sz="2100" b="1">
                          <a:solidFill>
                            <a:srgbClr val="FFFFFF"/>
                          </a:solidFill>
                          <a:effectLst/>
                        </a:rPr>
                        <a:t>70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94</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0"/>
                        </a:spcBef>
                        <a:spcAft>
                          <a:spcPts val="0"/>
                        </a:spcAft>
                      </a:pPr>
                      <a:r>
                        <a:rPr lang="es-419" sz="2100">
                          <a:solidFill>
                            <a:schemeClr val="bg1"/>
                          </a:solidFill>
                          <a:effectLst/>
                        </a:rPr>
                        <a:t>2.0</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74115183"/>
                  </a:ext>
                </a:extLst>
              </a:tr>
              <a:tr h="639065">
                <a:tc>
                  <a:txBody>
                    <a:bodyPr/>
                    <a:lstStyle/>
                    <a:p>
                      <a:pPr marL="0" marR="0" algn="r">
                        <a:lnSpc>
                          <a:spcPct val="107000"/>
                        </a:lnSpc>
                        <a:spcBef>
                          <a:spcPts val="0"/>
                        </a:spcBef>
                        <a:spcAft>
                          <a:spcPts val="0"/>
                        </a:spcAft>
                      </a:pPr>
                      <a:r>
                        <a:rPr lang="es-419" sz="2100" b="1">
                          <a:solidFill>
                            <a:srgbClr val="FFFFFF"/>
                          </a:solidFill>
                          <a:effectLst/>
                        </a:rPr>
                        <a:t>95</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99</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dirty="0">
                          <a:solidFill>
                            <a:schemeClr val="bg1"/>
                          </a:solidFill>
                          <a:effectLst/>
                        </a:rPr>
                        <a:t>2.5</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660919523"/>
                  </a:ext>
                </a:extLst>
              </a:tr>
            </a:tbl>
          </a:graphicData>
        </a:graphic>
      </p:graphicFrame>
    </p:spTree>
    <p:extLst>
      <p:ext uri="{BB962C8B-B14F-4D97-AF65-F5344CB8AC3E}">
        <p14:creationId xmlns:p14="http://schemas.microsoft.com/office/powerpoint/2010/main" val="3734972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3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40">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2">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74" name="Freeform: Shape 47">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5" name="Freeform: Shape 48">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76"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7"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78"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79" name="Freeform: Shape 55">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0" name="Freeform: Shape 56">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1" name="Freeform: Shape 57">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2" name="Freeform: Shape 58">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3" name="Freeform: Shape 59">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4" name="Freeform: Shape 60">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85" name="Freeform: Shape 61">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86" name="Freeform: Shape 62">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87" name="Freeform: Shape 63">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88" name="Freeform: Shape 64">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633CCB70-6CAE-4F10-ADBA-A71A443684D2}"/>
              </a:ext>
            </a:extLst>
          </p:cNvPr>
          <p:cNvSpPr>
            <a:spLocks noGrp="1"/>
          </p:cNvSpPr>
          <p:nvPr>
            <p:ph type="title"/>
          </p:nvPr>
        </p:nvSpPr>
        <p:spPr>
          <a:xfrm>
            <a:off x="838200" y="1391619"/>
            <a:ext cx="4905401" cy="4042196"/>
          </a:xfrm>
        </p:spPr>
        <p:txBody>
          <a:bodyPr>
            <a:normAutofit/>
          </a:bodyPr>
          <a:lstStyle/>
          <a:p>
            <a:pPr algn="ctr"/>
            <a:r>
              <a:rPr lang="es-419">
                <a:solidFill>
                  <a:schemeClr val="bg1"/>
                </a:solidFill>
              </a:rPr>
              <a:t>Enunciado </a:t>
            </a:r>
          </a:p>
        </p:txBody>
      </p:sp>
      <p:sp>
        <p:nvSpPr>
          <p:cNvPr id="34" name="Marcador de contenido 2">
            <a:extLst>
              <a:ext uri="{FF2B5EF4-FFF2-40B4-BE49-F238E27FC236}">
                <a16:creationId xmlns:a16="http://schemas.microsoft.com/office/drawing/2014/main" id="{B96408D9-D65D-4B74-AC97-2F2E89F59ED0}"/>
              </a:ext>
            </a:extLst>
          </p:cNvPr>
          <p:cNvSpPr>
            <a:spLocks noGrp="1"/>
          </p:cNvSpPr>
          <p:nvPr>
            <p:ph idx="1"/>
          </p:nvPr>
        </p:nvSpPr>
        <p:spPr>
          <a:xfrm>
            <a:off x="6477270" y="1130846"/>
            <a:ext cx="4974771" cy="4351338"/>
          </a:xfrm>
        </p:spPr>
        <p:txBody>
          <a:bodyPr>
            <a:normAutofit/>
          </a:bodyPr>
          <a:lstStyle/>
          <a:p>
            <a:pPr marL="0" indent="0">
              <a:buNone/>
            </a:pPr>
            <a:r>
              <a:rPr lang="es-419" sz="2000" dirty="0">
                <a:solidFill>
                  <a:schemeClr val="bg1"/>
                </a:solidFill>
              </a:rPr>
              <a:t>El procedimiento de este problema consistirá en seleccionar diferentes tiempos medios de servicio y simular el sistema para cada valor seleccionado. El costo total de cada tiempo de servicio se puede calcular y evaluar.</a:t>
            </a:r>
          </a:p>
          <a:p>
            <a:pPr marL="0" indent="0">
              <a:buNone/>
            </a:pPr>
            <a:r>
              <a:rPr lang="es-PA" sz="2000" dirty="0">
                <a:solidFill>
                  <a:schemeClr val="bg1"/>
                </a:solidFill>
              </a:rPr>
              <a:t>Ya que es posible considerar el tiempo de servicio como continuo, se usa la ecuación </a:t>
            </a:r>
            <a:r>
              <a:rPr lang="es-PA" sz="2000" b="1" i="1" dirty="0">
                <a:solidFill>
                  <a:schemeClr val="bg1"/>
                </a:solidFill>
              </a:rPr>
              <a:t>x = </a:t>
            </a:r>
            <a:r>
              <a:rPr lang="es-PA" sz="2000" b="1" i="1" dirty="0">
                <a:solidFill>
                  <a:schemeClr val="bg1"/>
                </a:solidFill>
                <a:sym typeface="Symbol" panose="05050102010706020507" pitchFamily="18" charset="2"/>
              </a:rPr>
              <a:t></a:t>
            </a:r>
            <a:r>
              <a:rPr lang="es-PA" sz="2000" b="1" i="1" dirty="0">
                <a:solidFill>
                  <a:schemeClr val="bg1"/>
                </a:solidFill>
              </a:rPr>
              <a:t> log r</a:t>
            </a:r>
            <a:r>
              <a:rPr lang="es-PA" sz="2000" dirty="0">
                <a:solidFill>
                  <a:schemeClr val="bg1"/>
                </a:solidFill>
              </a:rPr>
              <a:t> para simular los tiempos de servicio. Para simplificar se utilizan números aleatorios de un solo dígito en esta parte de la simulación, y los tiempos de servicio se aproximan a un decimal.</a:t>
            </a:r>
            <a:endParaRPr lang="en-US" sz="2000" dirty="0">
              <a:solidFill>
                <a:schemeClr val="bg1"/>
              </a:solidFill>
            </a:endParaRPr>
          </a:p>
          <a:p>
            <a:pPr marL="0" indent="0">
              <a:buNone/>
            </a:pPr>
            <a:endParaRPr lang="es-419" sz="2000" dirty="0">
              <a:solidFill>
                <a:schemeClr val="bg1"/>
              </a:solidFill>
            </a:endParaRPr>
          </a:p>
        </p:txBody>
      </p:sp>
    </p:spTree>
    <p:extLst>
      <p:ext uri="{BB962C8B-B14F-4D97-AF65-F5344CB8AC3E}">
        <p14:creationId xmlns:p14="http://schemas.microsoft.com/office/powerpoint/2010/main" val="3675992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C224BF-D73D-4ACA-9B2D-84CB7EAFDD97}"/>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Algoritmo</a:t>
            </a:r>
          </a:p>
        </p:txBody>
      </p:sp>
      <p:grpSp>
        <p:nvGrpSpPr>
          <p:cNvPr id="84" name="Group 83">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85" name="Freeform: Shape 8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6" name="Freeform: Shape 8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88"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2" name="Oval 91">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Oval 93">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6441BFF-4E8F-4048-BF5E-D0BD5577E696}"/>
                  </a:ext>
                </a:extLst>
              </p:cNvPr>
              <p:cNvSpPr>
                <a:spLocks noGrp="1"/>
              </p:cNvSpPr>
              <p:nvPr>
                <p:ph idx="1"/>
              </p:nvPr>
            </p:nvSpPr>
            <p:spPr>
              <a:xfrm>
                <a:off x="6234868" y="1130846"/>
                <a:ext cx="5217173" cy="4351338"/>
              </a:xfrm>
            </p:spPr>
            <p:txBody>
              <a:bodyPr>
                <a:normAutofit/>
              </a:bodyPr>
              <a:lstStyle/>
              <a:p>
                <a:pPr marL="0" lvl="0" indent="0">
                  <a:buNone/>
                </a:pPr>
                <a:r>
                  <a:rPr lang="es-419" sz="2200" dirty="0">
                    <a:solidFill>
                      <a:schemeClr val="bg1"/>
                    </a:solidFill>
                    <a:effectLst>
                      <a:outerShdw blurRad="38100" dist="38100" dir="2700000" algn="tl">
                        <a:srgbClr val="000000">
                          <a:alpha val="43137"/>
                        </a:srgbClr>
                      </a:outerShdw>
                    </a:effectLst>
                  </a:rPr>
                  <a:t>Esta simulación se corre una cantidad de n veces y sigue el siguiente algoritmo</a:t>
                </a:r>
              </a:p>
              <a:p>
                <a:pPr marL="514350" lvl="0" indent="-514350">
                  <a:buFont typeface="+mj-lt"/>
                  <a:buAutoNum type="arabicPeriod"/>
                </a:pPr>
                <a:r>
                  <a:rPr lang="es-419" sz="2200" dirty="0">
                    <a:solidFill>
                      <a:schemeClr val="bg1"/>
                    </a:solidFill>
                    <a:effectLst>
                      <a:outerShdw blurRad="38100" dist="38100" dir="2700000" algn="tl">
                        <a:srgbClr val="000000">
                          <a:alpha val="43137"/>
                        </a:srgbClr>
                      </a:outerShdw>
                    </a:effectLst>
                  </a:rPr>
                  <a:t>Primero se crea un numero aleatorio llamado </a:t>
                </a:r>
                <a:r>
                  <a:rPr lang="es-419" sz="2200" b="1" dirty="0" err="1">
                    <a:solidFill>
                      <a:schemeClr val="bg1"/>
                    </a:solidFill>
                    <a:effectLst>
                      <a:outerShdw blurRad="38100" dist="38100" dir="2700000" algn="tl">
                        <a:srgbClr val="000000">
                          <a:alpha val="43137"/>
                        </a:srgbClr>
                      </a:outerShdw>
                    </a:effectLst>
                  </a:rPr>
                  <a:t>nTimepoArribo</a:t>
                </a:r>
                <a:r>
                  <a:rPr lang="es-419" sz="2200" dirty="0">
                    <a:solidFill>
                      <a:schemeClr val="bg1"/>
                    </a:solidFill>
                    <a:effectLst>
                      <a:outerShdw blurRad="38100" dist="38100" dir="2700000" algn="tl">
                        <a:srgbClr val="000000">
                          <a:alpha val="43137"/>
                        </a:srgbClr>
                      </a:outerShdw>
                    </a:effectLst>
                  </a:rPr>
                  <a:t> el cual se compara con los intervalos de la tabla 7.5.7.1. usando la serie de ‘</a:t>
                </a:r>
                <a:r>
                  <a:rPr lang="es-419" sz="2200" dirty="0" err="1">
                    <a:solidFill>
                      <a:schemeClr val="bg1"/>
                    </a:solidFill>
                    <a:effectLst>
                      <a:outerShdw blurRad="38100" dist="38100" dir="2700000" algn="tl">
                        <a:srgbClr val="000000">
                          <a:alpha val="43137"/>
                        </a:srgbClr>
                      </a:outerShdw>
                    </a:effectLst>
                  </a:rPr>
                  <a:t>if’s</a:t>
                </a:r>
                <a:r>
                  <a:rPr lang="es-419" sz="2200" dirty="0">
                    <a:solidFill>
                      <a:schemeClr val="bg1"/>
                    </a:solidFill>
                    <a:effectLst>
                      <a:outerShdw blurRad="38100" dist="38100" dir="2700000" algn="tl">
                        <a:srgbClr val="000000">
                          <a:alpha val="43137"/>
                        </a:srgbClr>
                      </a:outerShdw>
                    </a:effectLst>
                  </a:rPr>
                  <a:t> que se encuentra en el código dándole un valor a </a:t>
                </a:r>
                <a:r>
                  <a:rPr lang="es-419" sz="2200" b="1" dirty="0" err="1">
                    <a:solidFill>
                      <a:schemeClr val="bg1"/>
                    </a:solidFill>
                    <a:effectLst>
                      <a:outerShdw blurRad="38100" dist="38100" dir="2700000" algn="tl">
                        <a:srgbClr val="000000">
                          <a:alpha val="43137"/>
                        </a:srgbClr>
                      </a:outerShdw>
                    </a:effectLst>
                  </a:rPr>
                  <a:t>tiempoLlegadas</a:t>
                </a:r>
                <a:r>
                  <a:rPr lang="es-419" sz="2200" dirty="0">
                    <a:solidFill>
                      <a:schemeClr val="bg1"/>
                    </a:solidFill>
                    <a:effectLst>
                      <a:outerShdw blurRad="38100" dist="38100" dir="2700000" algn="tl">
                        <a:srgbClr val="000000">
                          <a:alpha val="43137"/>
                        </a:srgbClr>
                      </a:outerShdw>
                    </a:effectLst>
                  </a:rPr>
                  <a:t>.  </a:t>
                </a:r>
                <a:endParaRPr lang="en-US" sz="2200" dirty="0">
                  <a:solidFill>
                    <a:schemeClr val="bg1"/>
                  </a:solidFill>
                  <a:effectLst>
                    <a:outerShdw blurRad="38100" dist="38100" dir="2700000" algn="tl">
                      <a:srgbClr val="000000">
                        <a:alpha val="43137"/>
                      </a:srgbClr>
                    </a:outerShdw>
                  </a:effectLst>
                </a:endParaRPr>
              </a:p>
              <a:p>
                <a:pPr marL="514350" lvl="0" indent="-514350">
                  <a:buFont typeface="+mj-lt"/>
                  <a:buAutoNum type="arabicPeriod"/>
                </a:pPr>
                <a:r>
                  <a:rPr lang="es-419" sz="2200" dirty="0">
                    <a:solidFill>
                      <a:schemeClr val="bg1"/>
                    </a:solidFill>
                    <a:effectLst>
                      <a:outerShdw blurRad="38100" dist="38100" dir="2700000" algn="tl">
                        <a:srgbClr val="000000">
                          <a:alpha val="43137"/>
                        </a:srgbClr>
                      </a:outerShdw>
                    </a:effectLst>
                  </a:rPr>
                  <a:t>Luego crea otro numero aleatorio para darle un valor a x con la fórmula: </a:t>
                </a:r>
                <a:endParaRPr lang="en-US" sz="2200" dirty="0">
                  <a:solidFill>
                    <a:schemeClr val="bg1"/>
                  </a:solidFill>
                  <a:effectLst>
                    <a:outerShdw blurRad="38100" dist="38100" dir="2700000" algn="tl">
                      <a:srgbClr val="000000">
                        <a:alpha val="43137"/>
                      </a:srgbClr>
                    </a:outerShdw>
                  </a:effectLst>
                </a:endParaRPr>
              </a:p>
              <a:p>
                <a:pPr marL="0" indent="0">
                  <a:buNone/>
                </a:pPr>
                <a14:m>
                  <m:oMathPara xmlns:m="http://schemas.openxmlformats.org/officeDocument/2006/math">
                    <m:oMathParaPr>
                      <m:jc m:val="centerGroup"/>
                    </m:oMathParaPr>
                    <m:oMath xmlns:m="http://schemas.openxmlformats.org/officeDocument/2006/math">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𝑡𝑖𝑒𝑚𝑝𝑜𝑆𝑒𝑟𝑣𝑖𝑐𝑖𝑜</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=1.2∗</m:t>
                      </m:r>
                      <m:r>
                        <m:rPr>
                          <m:sty m:val="p"/>
                        </m:rPr>
                        <a:rPr lang="es-419" sz="2200">
                          <a:solidFill>
                            <a:schemeClr val="bg1"/>
                          </a:solidFill>
                          <a:effectLst>
                            <a:outerShdw blurRad="38100" dist="38100" dir="2700000" algn="tl">
                              <a:srgbClr val="000000">
                                <a:alpha val="43137"/>
                              </a:srgbClr>
                            </a:outerShdw>
                          </a:effectLst>
                          <a:latin typeface="Cambria Math" panose="02040503050406030204" pitchFamily="18" charset="0"/>
                        </a:rPr>
                        <m:t>log</m:t>
                      </m:r>
                      <m:r>
                        <a:rPr lang="es-419" sz="2200">
                          <a:solidFill>
                            <a:schemeClr val="bg1"/>
                          </a:solidFill>
                          <a:effectLst>
                            <a:outerShdw blurRad="38100" dist="38100" dir="2700000" algn="tl">
                              <a:srgbClr val="000000">
                                <a:alpha val="43137"/>
                              </a:srgbClr>
                            </a:outerShdw>
                          </a:effectLst>
                          <a:latin typeface="Cambria Math" panose="02040503050406030204" pitchFamily="18" charset="0"/>
                        </a:rPr>
                        <m:t>⁡</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𝑟</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m:t>
                      </m:r>
                    </m:oMath>
                  </m:oMathPara>
                </a14:m>
                <a:endParaRPr lang="en-US" sz="2200" dirty="0">
                  <a:solidFill>
                    <a:schemeClr val="bg1"/>
                  </a:solidFill>
                  <a:effectLst>
                    <a:outerShdw blurRad="38100" dist="38100" dir="2700000" algn="tl">
                      <a:srgbClr val="000000">
                        <a:alpha val="43137"/>
                      </a:srgbClr>
                    </a:outerShdw>
                  </a:effectLst>
                </a:endParaRPr>
              </a:p>
              <a:p>
                <a:pPr marL="0" indent="0">
                  <a:buNone/>
                </a:pPr>
                <a:endParaRPr lang="es-419" sz="2200" dirty="0">
                  <a:solidFill>
                    <a:schemeClr val="bg1"/>
                  </a:solidFill>
                </a:endParaRPr>
              </a:p>
            </p:txBody>
          </p:sp>
        </mc:Choice>
        <mc:Fallback xmlns="">
          <p:sp>
            <p:nvSpPr>
              <p:cNvPr id="3" name="Marcador de contenido 2">
                <a:extLst>
                  <a:ext uri="{FF2B5EF4-FFF2-40B4-BE49-F238E27FC236}">
                    <a16:creationId xmlns:a16="http://schemas.microsoft.com/office/drawing/2014/main" id="{E6441BFF-4E8F-4048-BF5E-D0BD5577E696}"/>
                  </a:ext>
                </a:extLst>
              </p:cNvPr>
              <p:cNvSpPr>
                <a:spLocks noGrp="1" noRot="1" noChangeAspect="1" noMove="1" noResize="1" noEditPoints="1" noAdjustHandles="1" noChangeArrowheads="1" noChangeShapeType="1" noTextEdit="1"/>
              </p:cNvSpPr>
              <p:nvPr>
                <p:ph idx="1"/>
              </p:nvPr>
            </p:nvSpPr>
            <p:spPr>
              <a:xfrm>
                <a:off x="6234868" y="1130846"/>
                <a:ext cx="5217173" cy="4351338"/>
              </a:xfrm>
              <a:blipFill>
                <a:blip r:embed="rId2"/>
                <a:stretch>
                  <a:fillRect l="-1752" t="-1964" r="-467"/>
                </a:stretch>
              </a:blipFill>
            </p:spPr>
            <p:txBody>
              <a:bodyPr/>
              <a:lstStyle/>
              <a:p>
                <a:r>
                  <a:rPr lang="en-CA">
                    <a:noFill/>
                  </a:rPr>
                  <a:t> </a:t>
                </a:r>
              </a:p>
            </p:txBody>
          </p:sp>
        </mc:Fallback>
      </mc:AlternateContent>
      <p:grpSp>
        <p:nvGrpSpPr>
          <p:cNvPr id="96"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97" name="Freeform: Shape 96">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0268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E40BF57-B119-F856-CACD-01504F2604F0}"/>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0EF3068A-2096-4BDE-AEB7-BF5CC50CE8F5}"/>
              </a:ext>
            </a:extLst>
          </p:cNvPr>
          <p:cNvSpPr>
            <a:spLocks noGrp="1"/>
          </p:cNvSpPr>
          <p:nvPr>
            <p:ph type="title"/>
          </p:nvPr>
        </p:nvSpPr>
        <p:spPr>
          <a:xfrm>
            <a:off x="838201" y="1065862"/>
            <a:ext cx="3313164" cy="4726276"/>
          </a:xfrm>
        </p:spPr>
        <p:txBody>
          <a:bodyPr>
            <a:normAutofit/>
          </a:bodyPr>
          <a:lstStyle/>
          <a:p>
            <a:pPr algn="r"/>
            <a:r>
              <a:rPr lang="es-419" sz="4000">
                <a:solidFill>
                  <a:srgbClr val="FFFFFF"/>
                </a:solidFill>
              </a:rPr>
              <a:t>Algoritmo</a:t>
            </a:r>
          </a:p>
        </p:txBody>
      </p:sp>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2" name="Marcador de contenido 2">
            <a:extLst>
              <a:ext uri="{FF2B5EF4-FFF2-40B4-BE49-F238E27FC236}">
                <a16:creationId xmlns:a16="http://schemas.microsoft.com/office/drawing/2014/main" id="{11AF3B94-B600-C9A5-5DD7-A6C5C70307AA}"/>
              </a:ext>
            </a:extLst>
          </p:cNvPr>
          <p:cNvGraphicFramePr>
            <a:graphicFrameLocks noGrp="1"/>
          </p:cNvGraphicFramePr>
          <p:nvPr>
            <p:ph idx="1"/>
            <p:extLst>
              <p:ext uri="{D42A27DB-BD31-4B8C-83A1-F6EECF244321}">
                <p14:modId xmlns:p14="http://schemas.microsoft.com/office/powerpoint/2010/main" val="1408541420"/>
              </p:ext>
            </p:extLst>
          </p:nvPr>
        </p:nvGraphicFramePr>
        <p:xfrm>
          <a:off x="4865932" y="506186"/>
          <a:ext cx="6776337" cy="582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666063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A390CFC1-71D2-47DC-8D99-76E5C3FA3C60}"/>
              </a:ext>
            </a:extLst>
          </p:cNvPr>
          <p:cNvSpPr>
            <a:spLocks noGrp="1"/>
          </p:cNvSpPr>
          <p:nvPr>
            <p:ph type="title"/>
          </p:nvPr>
        </p:nvSpPr>
        <p:spPr>
          <a:xfrm>
            <a:off x="1020467" y="1397120"/>
            <a:ext cx="4707671" cy="1225650"/>
          </a:xfrm>
        </p:spPr>
        <p:txBody>
          <a:bodyPr anchor="b">
            <a:normAutofit/>
          </a:bodyPr>
          <a:lstStyle/>
          <a:p>
            <a:r>
              <a:rPr lang="es-419" sz="3800">
                <a:solidFill>
                  <a:schemeClr val="bg1"/>
                </a:solidFill>
              </a:rPr>
              <a:t>Algoritmo</a:t>
            </a:r>
          </a:p>
        </p:txBody>
      </p:sp>
      <p:pic>
        <p:nvPicPr>
          <p:cNvPr id="23" name="Picture 22">
            <a:extLst>
              <a:ext uri="{FF2B5EF4-FFF2-40B4-BE49-F238E27FC236}">
                <a16:creationId xmlns:a16="http://schemas.microsoft.com/office/drawing/2014/main" id="{495E88AF-8CF8-D699-2FA7-0B62C8D27C6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313" r="12013" b="1"/>
          <a:stretch/>
        </p:blipFill>
        <p:spPr>
          <a:xfrm>
            <a:off x="6735467" y="977900"/>
            <a:ext cx="5037433" cy="4826000"/>
          </a:xfrm>
          <a:prstGeom prst="rect">
            <a:avLst/>
          </a:prstGeom>
        </p:spPr>
      </p:pic>
      <p:sp>
        <p:nvSpPr>
          <p:cNvPr id="53" name="Rectangle 5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Marcador de contenido 2">
            <a:extLst>
              <a:ext uri="{FF2B5EF4-FFF2-40B4-BE49-F238E27FC236}">
                <a16:creationId xmlns:a16="http://schemas.microsoft.com/office/drawing/2014/main" id="{716F00CF-5DA3-C4EA-B6D5-148F1A4A8EA6}"/>
              </a:ext>
            </a:extLst>
          </p:cNvPr>
          <p:cNvGraphicFramePr>
            <a:graphicFrameLocks noGrp="1"/>
          </p:cNvGraphicFramePr>
          <p:nvPr>
            <p:ph idx="1"/>
            <p:extLst>
              <p:ext uri="{D42A27DB-BD31-4B8C-83A1-F6EECF244321}">
                <p14:modId xmlns:p14="http://schemas.microsoft.com/office/powerpoint/2010/main" val="1414058041"/>
              </p:ext>
            </p:extLst>
          </p:nvPr>
        </p:nvGraphicFramePr>
        <p:xfrm>
          <a:off x="1020467" y="2891752"/>
          <a:ext cx="4707671" cy="2334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302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 name="Rectangle 2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C285E99-CD22-4CBC-9129-EAFD643849E8}"/>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spc="-300">
                <a:solidFill>
                  <a:schemeClr val="bg1"/>
                </a:solidFill>
                <a:effectLst>
                  <a:outerShdw blurRad="469900" dist="342900" dir="5400000" sy="-20000" rotWithShape="0">
                    <a:prstClr val="black">
                      <a:alpha val="66000"/>
                    </a:prstClr>
                  </a:outerShdw>
                </a:effectLst>
                <a:latin typeface="+mj-lt"/>
                <a:ea typeface="+mj-ea"/>
                <a:cs typeface="+mj-cs"/>
              </a:rPr>
              <a:t>Resultado</a:t>
            </a:r>
          </a:p>
        </p:txBody>
      </p:sp>
      <p:pic>
        <p:nvPicPr>
          <p:cNvPr id="6" name="Picture 5" descr="Text&#10;&#10;Description automatically generated">
            <a:extLst>
              <a:ext uri="{FF2B5EF4-FFF2-40B4-BE49-F238E27FC236}">
                <a16:creationId xmlns:a16="http://schemas.microsoft.com/office/drawing/2014/main" id="{09F7A8A0-6982-4537-86CD-7EF41A553C6B}"/>
              </a:ext>
            </a:extLst>
          </p:cNvPr>
          <p:cNvPicPr>
            <a:picLocks noChangeAspect="1"/>
          </p:cNvPicPr>
          <p:nvPr/>
        </p:nvPicPr>
        <p:blipFill rotWithShape="1">
          <a:blip r:embed="rId2">
            <a:alphaModFix/>
          </a:blip>
          <a:srcRect t="1229"/>
          <a:stretch/>
        </p:blipFill>
        <p:spPr bwMode="auto">
          <a:xfrm>
            <a:off x="5800734" y="1931301"/>
            <a:ext cx="5917401" cy="2995397"/>
          </a:xfrm>
          <a:prstGeom prst="rect">
            <a:avLst/>
          </a:prstGeom>
          <a:extLst>
            <a:ext uri="{53640926-AAD7-44D8-BBD7-CCE9431645EC}">
              <a14:shadowObscured xmlns:a14="http://schemas.microsoft.com/office/drawing/2010/main"/>
            </a:ext>
          </a:extLst>
        </p:spPr>
      </p:pic>
      <p:sp>
        <p:nvSpPr>
          <p:cNvPr id="382" name="Rectangle 2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324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C881260-CA3D-49B5-BEDC-2E7001A83700}"/>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4300" kern="1200" spc="-300">
                <a:solidFill>
                  <a:schemeClr val="bg1"/>
                </a:solidFill>
                <a:effectLst>
                  <a:outerShdw blurRad="469900" dist="342900" dir="5400000" sy="-20000" rotWithShape="0">
                    <a:prstClr val="black">
                      <a:alpha val="66000"/>
                    </a:prstClr>
                  </a:outerShdw>
                </a:effectLst>
                <a:latin typeface="+mj-lt"/>
                <a:ea typeface="+mj-ea"/>
                <a:cs typeface="+mj-cs"/>
              </a:rPr>
              <a:t>Ejemplo 8: Generación de una variable aleatoria exponencial</a:t>
            </a:r>
          </a:p>
        </p:txBody>
      </p:sp>
      <p:pic>
        <p:nvPicPr>
          <p:cNvPr id="32" name="Graphic 31" descr="Variable">
            <a:extLst>
              <a:ext uri="{FF2B5EF4-FFF2-40B4-BE49-F238E27FC236}">
                <a16:creationId xmlns:a16="http://schemas.microsoft.com/office/drawing/2014/main" id="{E87FE021-4382-1316-0C77-B5DD92BD77AD}"/>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4684" y="1057275"/>
            <a:ext cx="4743450" cy="4743450"/>
          </a:xfrm>
          <a:prstGeom prst="rect">
            <a:avLst/>
          </a:prstGeom>
        </p:spPr>
      </p:pic>
      <p:sp>
        <p:nvSpPr>
          <p:cNvPr id="37" name="Rectangle 3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879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D3446B-C4BF-476C-9CDF-70D2AB3A2B96}"/>
              </a:ext>
            </a:extLst>
          </p:cNvPr>
          <p:cNvSpPr>
            <a:spLocks noGrp="1"/>
          </p:cNvSpPr>
          <p:nvPr>
            <p:ph type="title"/>
          </p:nvPr>
        </p:nvSpPr>
        <p:spPr>
          <a:xfrm>
            <a:off x="838200" y="4669978"/>
            <a:ext cx="4391024" cy="1173700"/>
          </a:xfrm>
        </p:spPr>
        <p:txBody>
          <a:bodyPr anchor="t">
            <a:normAutofit/>
          </a:bodyPr>
          <a:lstStyle/>
          <a:p>
            <a:r>
              <a:rPr lang="es-419" sz="4000">
                <a:solidFill>
                  <a:schemeClr val="bg1"/>
                </a:solidFill>
              </a:rPr>
              <a:t>Enunciado</a:t>
            </a:r>
          </a:p>
        </p:txBody>
      </p:sp>
      <p:pic>
        <p:nvPicPr>
          <p:cNvPr id="4" name="Imagen 3" descr="Imagen que contiene captura de pantalla&#10;&#10;Descripción generada automáticamente">
            <a:extLst>
              <a:ext uri="{FF2B5EF4-FFF2-40B4-BE49-F238E27FC236}">
                <a16:creationId xmlns:a16="http://schemas.microsoft.com/office/drawing/2014/main" id="{FAD4C3CE-6CD6-47B6-B0A6-9101B5E14065}"/>
              </a:ext>
            </a:extLst>
          </p:cNvPr>
          <p:cNvPicPr>
            <a:picLocks noChangeAspect="1"/>
          </p:cNvPicPr>
          <p:nvPr/>
        </p:nvPicPr>
        <p:blipFill rotWithShape="1">
          <a:blip r:embed="rId2"/>
          <a:srcRect t="2434"/>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2" name="Group 17">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9" name="Freeform: Shape 18">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E5383C27-2423-4003-A482-DE4C9F8A5E2F}"/>
              </a:ext>
            </a:extLst>
          </p:cNvPr>
          <p:cNvSpPr>
            <a:spLocks noGrp="1"/>
          </p:cNvSpPr>
          <p:nvPr>
            <p:ph idx="1"/>
          </p:nvPr>
        </p:nvSpPr>
        <p:spPr>
          <a:xfrm>
            <a:off x="5664201" y="4669978"/>
            <a:ext cx="5692774" cy="1173700"/>
          </a:xfrm>
        </p:spPr>
        <p:txBody>
          <a:bodyPr>
            <a:normAutofit/>
          </a:bodyPr>
          <a:lstStyle/>
          <a:p>
            <a:pPr marL="0" indent="0">
              <a:buNone/>
            </a:pPr>
            <a:r>
              <a:rPr lang="es-419" sz="1900">
                <a:solidFill>
                  <a:schemeClr val="bg1">
                    <a:alpha val="80000"/>
                  </a:schemeClr>
                </a:solidFill>
              </a:rPr>
              <a:t>Para este ejemplo buscaremos utilizar la simulación de Montecarlo para generar una serie de números aleatorios exponenciales a partir de un grupo de números aleatorios uniformes. </a:t>
            </a:r>
          </a:p>
        </p:txBody>
      </p:sp>
    </p:spTree>
    <p:extLst>
      <p:ext uri="{BB962C8B-B14F-4D97-AF65-F5344CB8AC3E}">
        <p14:creationId xmlns:p14="http://schemas.microsoft.com/office/powerpoint/2010/main" val="1435544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051FC7-5CF2-40AF-8DB1-32CAD10ED68B}"/>
              </a:ext>
            </a:extLst>
          </p:cNvPr>
          <p:cNvSpPr>
            <a:spLocks noGrp="1"/>
          </p:cNvSpPr>
          <p:nvPr>
            <p:ph type="title"/>
          </p:nvPr>
        </p:nvSpPr>
        <p:spPr>
          <a:xfrm>
            <a:off x="6687737" y="1384296"/>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Algoritmo</a:t>
            </a:r>
          </a:p>
        </p:txBody>
      </p:sp>
      <p:sp>
        <p:nvSpPr>
          <p:cNvPr id="3" name="Marcador de contenido 2">
            <a:extLst>
              <a:ext uri="{FF2B5EF4-FFF2-40B4-BE49-F238E27FC236}">
                <a16:creationId xmlns:a16="http://schemas.microsoft.com/office/drawing/2014/main" id="{9F64A5FA-D109-4779-A41C-7D0C2646F0A3}"/>
              </a:ext>
            </a:extLst>
          </p:cNvPr>
          <p:cNvSpPr>
            <a:spLocks noGrp="1"/>
          </p:cNvSpPr>
          <p:nvPr>
            <p:ph idx="1"/>
          </p:nvPr>
        </p:nvSpPr>
        <p:spPr>
          <a:xfrm>
            <a:off x="6687737" y="3863971"/>
            <a:ext cx="4605340"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1. Primero generamos </a:t>
            </a:r>
            <a:r>
              <a:rPr lang="en-US" sz="2000" b="1" kern="1200">
                <a:solidFill>
                  <a:schemeClr val="bg1"/>
                </a:solidFill>
                <a:latin typeface="+mn-lt"/>
                <a:ea typeface="+mn-ea"/>
                <a:cs typeface="+mn-cs"/>
              </a:rPr>
              <a:t>n</a:t>
            </a:r>
            <a:r>
              <a:rPr lang="en-US" sz="2000" kern="1200">
                <a:solidFill>
                  <a:schemeClr val="bg1"/>
                </a:solidFill>
                <a:latin typeface="+mn-lt"/>
                <a:ea typeface="+mn-ea"/>
                <a:cs typeface="+mn-cs"/>
              </a:rPr>
              <a:t> números aleatorios uniformes del 0 al 1</a:t>
            </a:r>
          </a:p>
        </p:txBody>
      </p:sp>
      <p:pic>
        <p:nvPicPr>
          <p:cNvPr id="4" name="Imagen 3" descr="Imagen que contiene captura de pantalla&#10;&#10;Descripción generada automáticamente">
            <a:extLst>
              <a:ext uri="{FF2B5EF4-FFF2-40B4-BE49-F238E27FC236}">
                <a16:creationId xmlns:a16="http://schemas.microsoft.com/office/drawing/2014/main" id="{618E050B-AA54-4C30-A452-187E496E9E3E}"/>
              </a:ext>
            </a:extLst>
          </p:cNvPr>
          <p:cNvPicPr/>
          <p:nvPr/>
        </p:nvPicPr>
        <p:blipFill>
          <a:blip r:embed="rId2">
            <a:alphaModFix/>
          </a:blip>
          <a:stretch>
            <a:fillRect/>
          </a:stretch>
        </p:blipFill>
        <p:spPr>
          <a:xfrm>
            <a:off x="473874" y="1121214"/>
            <a:ext cx="5917401" cy="4615572"/>
          </a:xfrm>
          <a:prstGeom prst="rect">
            <a:avLst/>
          </a:prstGeom>
        </p:spPr>
      </p:pic>
      <p:sp>
        <p:nvSpPr>
          <p:cNvPr id="18" name="Rectangle 17">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20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object, star&#10;&#10;Description automatically generated">
            <a:extLst>
              <a:ext uri="{FF2B5EF4-FFF2-40B4-BE49-F238E27FC236}">
                <a16:creationId xmlns:a16="http://schemas.microsoft.com/office/drawing/2014/main" id="{59891B90-1651-4CCF-8F03-623E8629705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091" r="23289"/>
          <a:stretch/>
        </p:blipFill>
        <p:spPr>
          <a:xfrm>
            <a:off x="3522468" y="10"/>
            <a:ext cx="8669532" cy="6857990"/>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6A0D28-866D-449F-BAAF-BB3776A097FB}"/>
              </a:ext>
            </a:extLst>
          </p:cNvPr>
          <p:cNvSpPr>
            <a:spLocks noGrp="1"/>
          </p:cNvSpPr>
          <p:nvPr>
            <p:ph type="title"/>
          </p:nvPr>
        </p:nvSpPr>
        <p:spPr>
          <a:xfrm>
            <a:off x="371094" y="1161288"/>
            <a:ext cx="3438144" cy="1124712"/>
          </a:xfrm>
        </p:spPr>
        <p:txBody>
          <a:bodyPr anchor="b">
            <a:normAutofit/>
          </a:bodyPr>
          <a:lstStyle/>
          <a:p>
            <a:r>
              <a:rPr lang="es-419" sz="2800"/>
              <a:t>Algoritmo	</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6965E93-4DD3-4179-A602-69E73CF4EB10}"/>
              </a:ext>
            </a:extLst>
          </p:cNvPr>
          <p:cNvSpPr>
            <a:spLocks noGrp="1"/>
          </p:cNvSpPr>
          <p:nvPr>
            <p:ph idx="1"/>
          </p:nvPr>
        </p:nvSpPr>
        <p:spPr>
          <a:xfrm>
            <a:off x="371093" y="2718054"/>
            <a:ext cx="4805063" cy="3844072"/>
          </a:xfrm>
        </p:spPr>
        <p:txBody>
          <a:bodyPr anchor="t">
            <a:normAutofit/>
          </a:bodyPr>
          <a:lstStyle/>
          <a:p>
            <a:pPr marL="514350" indent="-514350">
              <a:buFont typeface="+mj-lt"/>
              <a:buAutoNum type="arabicPeriod" startAt="4"/>
            </a:pPr>
            <a:r>
              <a:rPr lang="es-419" sz="2000" dirty="0"/>
              <a:t>Calcular el tiempo de espera en la maquina. Este se da si la maquina tubo que esperar que la anterior terminara para poder recibir servicio.</a:t>
            </a:r>
          </a:p>
          <a:p>
            <a:pPr marL="514350" indent="-514350">
              <a:buFont typeface="+mj-lt"/>
              <a:buAutoNum type="arabicPeriod" startAt="4"/>
            </a:pPr>
            <a:r>
              <a:rPr lang="es-419" sz="2000" dirty="0"/>
              <a:t>Calcular el tiempo de ocio del mecánico basado en si el mecánico estuvo desocupado entre una maquina y otra. </a:t>
            </a:r>
          </a:p>
        </p:txBody>
      </p:sp>
    </p:spTree>
    <p:extLst>
      <p:ext uri="{BB962C8B-B14F-4D97-AF65-F5344CB8AC3E}">
        <p14:creationId xmlns:p14="http://schemas.microsoft.com/office/powerpoint/2010/main" val="279968646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B3507724-E524-4076-AFB6-8F6513CA5588}"/>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Algoritmo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B8BFDC0-E4CA-41C6-A0D3-BEF1E1E33F57}"/>
                  </a:ext>
                </a:extLst>
              </p:cNvPr>
              <p:cNvSpPr>
                <a:spLocks noGrp="1"/>
              </p:cNvSpPr>
              <p:nvPr>
                <p:ph idx="1"/>
              </p:nvPr>
            </p:nvSpPr>
            <p:spPr>
              <a:xfrm>
                <a:off x="6490314" y="753042"/>
                <a:ext cx="4562272" cy="5172060"/>
              </a:xfrm>
            </p:spPr>
            <p:txBody>
              <a:bodyPr anchor="ctr">
                <a:normAutofit/>
              </a:bodyPr>
              <a:lstStyle/>
              <a:p>
                <a:pPr marL="0" lvl="0" indent="0">
                  <a:buNone/>
                </a:pPr>
                <a:r>
                  <a:rPr lang="es-419" sz="2000">
                    <a:solidFill>
                      <a:schemeClr val="bg1"/>
                    </a:solidFill>
                  </a:rPr>
                  <a:t>2. Seguido, con estos números aleatorios aplicamos el método de la transformada inversa para obtener los números aleatorios exponenciales correspondientes con la fórmula: </a:t>
                </a:r>
                <a:endParaRPr lang="en-US" sz="200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𝑥</m:t>
                      </m:r>
                      <m:r>
                        <a:rPr lang="es-419" sz="2000" i="1">
                          <a:solidFill>
                            <a:schemeClr val="bg1"/>
                          </a:solidFill>
                          <a:latin typeface="Cambria Math" panose="02040503050406030204" pitchFamily="18" charset="0"/>
                        </a:rPr>
                        <m:t>= −</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1</m:t>
                          </m:r>
                        </m:num>
                        <m:den>
                          <m:r>
                            <a:rPr lang="es-419" sz="2000" i="1">
                              <a:solidFill>
                                <a:schemeClr val="bg1"/>
                              </a:solidFill>
                              <a:latin typeface="Cambria Math" panose="02040503050406030204" pitchFamily="18" charset="0"/>
                            </a:rPr>
                            <m:t>𝜆</m:t>
                          </m:r>
                        </m:den>
                      </m:f>
                      <m:r>
                        <m:rPr>
                          <m:sty m:val="p"/>
                        </m:rPr>
                        <a:rPr lang="es-419" sz="2000">
                          <a:solidFill>
                            <a:schemeClr val="bg1"/>
                          </a:solidFill>
                          <a:latin typeface="Cambria Math" panose="02040503050406030204" pitchFamily="18" charset="0"/>
                        </a:rPr>
                        <m:t>ln</m:t>
                      </m:r>
                      <m:r>
                        <a:rPr lang="es-419" sz="2000">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𝑟</m:t>
                      </m:r>
                      <m:r>
                        <a:rPr lang="es-419" sz="2000" i="1">
                          <a:solidFill>
                            <a:schemeClr val="bg1"/>
                          </a:solidFill>
                          <a:latin typeface="Cambria Math" panose="02040503050406030204" pitchFamily="18" charset="0"/>
                        </a:rPr>
                        <m:t>)</m:t>
                      </m:r>
                    </m:oMath>
                  </m:oMathPara>
                </a14:m>
                <a:endParaRPr lang="en-US" sz="2000">
                  <a:solidFill>
                    <a:schemeClr val="bg1"/>
                  </a:solidFill>
                </a:endParaRPr>
              </a:p>
              <a:p>
                <a:pPr marL="0" indent="0">
                  <a:buNone/>
                </a:pPr>
                <a:r>
                  <a:rPr lang="es-419" sz="2000">
                    <a:solidFill>
                      <a:schemeClr val="bg1"/>
                    </a:solidFill>
                  </a:rPr>
                  <a:t>Donde </a:t>
                </a:r>
                <a:r>
                  <a:rPr lang="es-419" sz="2000" b="1">
                    <a:solidFill>
                      <a:schemeClr val="bg1"/>
                    </a:solidFill>
                  </a:rPr>
                  <a:t>x </a:t>
                </a:r>
                <a:r>
                  <a:rPr lang="es-419" sz="2000">
                    <a:solidFill>
                      <a:schemeClr val="bg1"/>
                    </a:solidFill>
                  </a:rPr>
                  <a:t>es la variable aleatoria exponencial que deseamos generar; </a:t>
                </a:r>
                <a:r>
                  <a:rPr lang="es-419" sz="2000" b="1">
                    <a:solidFill>
                      <a:schemeClr val="bg1"/>
                    </a:solidFill>
                  </a:rPr>
                  <a:t>λ</a:t>
                </a:r>
                <a:r>
                  <a:rPr lang="es-419" sz="2000">
                    <a:solidFill>
                      <a:schemeClr val="bg1"/>
                    </a:solidFill>
                  </a:rPr>
                  <a:t> es la media de la función exponencial; y </a:t>
                </a:r>
                <a:r>
                  <a:rPr lang="es-419" sz="2000" b="1">
                    <a:solidFill>
                      <a:schemeClr val="bg1"/>
                    </a:solidFill>
                  </a:rPr>
                  <a:t>r </a:t>
                </a:r>
                <a:r>
                  <a:rPr lang="es-419" sz="2000">
                    <a:solidFill>
                      <a:schemeClr val="bg1"/>
                    </a:solidFill>
                  </a:rPr>
                  <a:t>es el número aleatorio uniforme generado en el paso 1.</a:t>
                </a:r>
                <a:endParaRPr lang="en-US" sz="2000">
                  <a:solidFill>
                    <a:schemeClr val="bg1"/>
                  </a:solidFill>
                </a:endParaRPr>
              </a:p>
              <a:p>
                <a:pPr marL="0" indent="0">
                  <a:buNone/>
                </a:pPr>
                <a:r>
                  <a:rPr lang="es-419" sz="2000">
                    <a:solidFill>
                      <a:schemeClr val="bg1"/>
                    </a:solidFill>
                  </a:rPr>
                  <a:t>Después de aplicar este paso para todos los números aleatorios tendremos numero distribuidos exponencialmente con una media de </a:t>
                </a:r>
                <a:r>
                  <a:rPr lang="es-419" sz="2000" b="1">
                    <a:solidFill>
                      <a:schemeClr val="bg1"/>
                    </a:solidFill>
                  </a:rPr>
                  <a:t>λ. </a:t>
                </a:r>
                <a:endParaRPr lang="en-US" sz="2000">
                  <a:solidFill>
                    <a:schemeClr val="bg1"/>
                  </a:solidFill>
                </a:endParaRPr>
              </a:p>
              <a:p>
                <a:pPr marL="0" indent="0">
                  <a:buNone/>
                </a:pPr>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4B8BFDC0-E4CA-41C6-A0D3-BEF1E1E33F57}"/>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t="-590"/>
                </a:stretch>
              </a:blipFill>
            </p:spPr>
            <p:txBody>
              <a:bodyPr/>
              <a:lstStyle/>
              <a:p>
                <a:r>
                  <a:rPr lang="en-CA">
                    <a:noFill/>
                  </a:rPr>
                  <a:t> </a:t>
                </a:r>
              </a:p>
            </p:txBody>
          </p:sp>
        </mc:Fallback>
      </mc:AlternateContent>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685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6">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8">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20">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9BD7F08-66AB-4B1B-B3EB-C0A30F12DE19}"/>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5400" spc="-300">
                <a:effectLst>
                  <a:outerShdw blurRad="469900" dist="342900" dir="5400000" sy="-20000" rotWithShape="0">
                    <a:prstClr val="black">
                      <a:alpha val="66000"/>
                    </a:prstClr>
                  </a:outerShdw>
                </a:effectLst>
              </a:rPr>
              <a:t>Resultado</a:t>
            </a:r>
          </a:p>
        </p:txBody>
      </p:sp>
      <p:sp>
        <p:nvSpPr>
          <p:cNvPr id="3" name="Marcador de contenido 2">
            <a:extLst>
              <a:ext uri="{FF2B5EF4-FFF2-40B4-BE49-F238E27FC236}">
                <a16:creationId xmlns:a16="http://schemas.microsoft.com/office/drawing/2014/main" id="{9169433E-320C-4BD9-9EDD-54D37B38D18A}"/>
              </a:ext>
            </a:extLst>
          </p:cNvPr>
          <p:cNvSpPr>
            <a:spLocks noGrp="1"/>
          </p:cNvSpPr>
          <p:nvPr>
            <p:ph idx="1"/>
          </p:nvPr>
        </p:nvSpPr>
        <p:spPr>
          <a:xfrm>
            <a:off x="804672" y="2724912"/>
            <a:ext cx="3209544" cy="1155525"/>
          </a:xfrm>
        </p:spPr>
        <p:txBody>
          <a:bodyPr vert="horz" lIns="91440" tIns="45720" rIns="91440" bIns="45720" rtlCol="0" anchor="t">
            <a:normAutofit/>
          </a:bodyPr>
          <a:lstStyle/>
          <a:p>
            <a:pPr marL="0" indent="0">
              <a:buNone/>
            </a:pPr>
            <a:r>
              <a:rPr lang="en-US" sz="1900"/>
              <a:t>Se corrió la simulación para 100000 números y los resultados fueron los siguientes</a:t>
            </a:r>
          </a:p>
        </p:txBody>
      </p:sp>
      <p:pic>
        <p:nvPicPr>
          <p:cNvPr id="4" name="Imagen 3">
            <a:extLst>
              <a:ext uri="{FF2B5EF4-FFF2-40B4-BE49-F238E27FC236}">
                <a16:creationId xmlns:a16="http://schemas.microsoft.com/office/drawing/2014/main" id="{7A152376-3601-4E18-9CFA-0F0ACA050331}"/>
              </a:ext>
            </a:extLst>
          </p:cNvPr>
          <p:cNvPicPr/>
          <p:nvPr/>
        </p:nvPicPr>
        <p:blipFill>
          <a:blip r:embed="rId2"/>
          <a:stretch>
            <a:fillRect/>
          </a:stretch>
        </p:blipFill>
        <p:spPr>
          <a:xfrm>
            <a:off x="8329377" y="329822"/>
            <a:ext cx="3326517" cy="2611316"/>
          </a:xfrm>
          <a:prstGeom prst="rect">
            <a:avLst/>
          </a:prstGeom>
        </p:spPr>
      </p:pic>
      <p:pic>
        <p:nvPicPr>
          <p:cNvPr id="5" name="Imagen 4">
            <a:extLst>
              <a:ext uri="{FF2B5EF4-FFF2-40B4-BE49-F238E27FC236}">
                <a16:creationId xmlns:a16="http://schemas.microsoft.com/office/drawing/2014/main" id="{B7375A69-9B68-46C2-8020-9CFA36788B2F}"/>
              </a:ext>
            </a:extLst>
          </p:cNvPr>
          <p:cNvPicPr/>
          <p:nvPr/>
        </p:nvPicPr>
        <p:blipFill>
          <a:blip r:embed="rId3"/>
          <a:stretch>
            <a:fillRect/>
          </a:stretch>
        </p:blipFill>
        <p:spPr>
          <a:xfrm>
            <a:off x="5953781" y="3253940"/>
            <a:ext cx="5702113" cy="2950843"/>
          </a:xfrm>
          <a:prstGeom prst="rect">
            <a:avLst/>
          </a:prstGeom>
        </p:spPr>
      </p:pic>
    </p:spTree>
    <p:extLst>
      <p:ext uri="{BB962C8B-B14F-4D97-AF65-F5344CB8AC3E}">
        <p14:creationId xmlns:p14="http://schemas.microsoft.com/office/powerpoint/2010/main" val="285851398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ítulo 1">
            <a:extLst>
              <a:ext uri="{FF2B5EF4-FFF2-40B4-BE49-F238E27FC236}">
                <a16:creationId xmlns:a16="http://schemas.microsoft.com/office/drawing/2014/main" id="{542A66B1-208B-475A-8B26-D97D701DF71B}"/>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spc="-300">
                <a:solidFill>
                  <a:schemeClr val="bg1"/>
                </a:solidFill>
                <a:effectLst>
                  <a:outerShdw blurRad="469900" dist="342900" dir="5400000" sy="-20000" rotWithShape="0">
                    <a:prstClr val="black">
                      <a:alpha val="66000"/>
                    </a:prstClr>
                  </a:outerShdw>
                </a:effectLst>
                <a:latin typeface="+mj-lt"/>
                <a:ea typeface="+mj-ea"/>
                <a:cs typeface="+mj-cs"/>
              </a:rPr>
              <a:t>Ejemplo 9: Craps</a:t>
            </a:r>
          </a:p>
        </p:txBody>
      </p:sp>
      <p:cxnSp>
        <p:nvCxnSpPr>
          <p:cNvPr id="34" name="Straight Connector 33">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5B7CB8C-686A-45AA-8004-CCC8CBDFCA04}"/>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Enunciado</a:t>
            </a:r>
          </a:p>
        </p:txBody>
      </p:sp>
      <p:cxnSp>
        <p:nvCxnSpPr>
          <p:cNvPr id="28"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D0D5E06-FD09-492A-A2A0-77AB05775D3A}"/>
              </a:ext>
            </a:extLst>
          </p:cNvPr>
          <p:cNvSpPr>
            <a:spLocks noGrp="1"/>
          </p:cNvSpPr>
          <p:nvPr>
            <p:ph idx="1"/>
          </p:nvPr>
        </p:nvSpPr>
        <p:spPr>
          <a:xfrm>
            <a:off x="6490314" y="753042"/>
            <a:ext cx="4562272" cy="5172060"/>
          </a:xfrm>
        </p:spPr>
        <p:txBody>
          <a:bodyPr anchor="ctr">
            <a:normAutofit/>
          </a:bodyPr>
          <a:lstStyle/>
          <a:p>
            <a:pPr marL="0" indent="0">
              <a:buNone/>
            </a:pPr>
            <a:r>
              <a:rPr lang="es-419" sz="2000">
                <a:solidFill>
                  <a:schemeClr val="bg1"/>
                </a:solidFill>
              </a:rPr>
              <a:t>En un juego de craps, tiramos dos dados y contamos la suma de sus valores. Hay tres escenarios que nos pueden llevar a una victoria o perdida. Estos son: </a:t>
            </a:r>
            <a:endParaRPr lang="en-US" sz="2000">
              <a:solidFill>
                <a:schemeClr val="bg1"/>
              </a:solidFill>
            </a:endParaRPr>
          </a:p>
          <a:p>
            <a:pPr lvl="0"/>
            <a:r>
              <a:rPr lang="es-419" sz="2000">
                <a:solidFill>
                  <a:schemeClr val="bg1"/>
                </a:solidFill>
              </a:rPr>
              <a:t>Si la suma es igual a 7 o 11, se cuenta como una victoria. </a:t>
            </a:r>
            <a:endParaRPr lang="en-US" sz="2000">
              <a:solidFill>
                <a:schemeClr val="bg1"/>
              </a:solidFill>
            </a:endParaRPr>
          </a:p>
          <a:p>
            <a:pPr lvl="0"/>
            <a:r>
              <a:rPr lang="es-419" sz="2000">
                <a:solidFill>
                  <a:schemeClr val="bg1"/>
                </a:solidFill>
              </a:rPr>
              <a:t>Si la suma es 2,3, o 12 (llamado un craps), se cuenta como una perdida.</a:t>
            </a:r>
            <a:endParaRPr lang="en-US" sz="2000">
              <a:solidFill>
                <a:schemeClr val="bg1"/>
              </a:solidFill>
            </a:endParaRPr>
          </a:p>
          <a:p>
            <a:pPr lvl="0"/>
            <a:r>
              <a:rPr lang="es-419" sz="2000">
                <a:solidFill>
                  <a:schemeClr val="bg1"/>
                </a:solidFill>
              </a:rPr>
              <a:t>De otro modo, tiramos el dado hasta que saquemos lo que habíamos tirado inicialmente y cuente como ganar. O saquemos una suma que de 7 y cuente como perder. </a:t>
            </a:r>
            <a:endParaRPr lang="en-US" sz="2000">
              <a:solidFill>
                <a:schemeClr val="bg1"/>
              </a:solidFill>
            </a:endParaRPr>
          </a:p>
          <a:p>
            <a:pPr marL="0" indent="0">
              <a:buNone/>
            </a:pPr>
            <a:endParaRPr lang="es-419" sz="2000">
              <a:solidFill>
                <a:schemeClr val="bg1"/>
              </a:solidFill>
            </a:endParaRPr>
          </a:p>
        </p:txBody>
      </p:sp>
      <p:sp>
        <p:nvSpPr>
          <p:cNvPr id="29"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764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FF3D3CFC-2BD3-497F-A049-606A0559B64B}"/>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Enunciado</a:t>
            </a:r>
          </a:p>
        </p:txBody>
      </p:sp>
      <p:cxnSp>
        <p:nvCxnSpPr>
          <p:cNvPr id="28"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E2F5373-BC9A-4EEC-89C0-3921923B4B7F}"/>
                  </a:ext>
                </a:extLst>
              </p:cNvPr>
              <p:cNvSpPr>
                <a:spLocks noGrp="1"/>
              </p:cNvSpPr>
              <p:nvPr>
                <p:ph idx="1"/>
              </p:nvPr>
            </p:nvSpPr>
            <p:spPr>
              <a:xfrm>
                <a:off x="6490314" y="753042"/>
                <a:ext cx="4562272" cy="5172060"/>
              </a:xfrm>
            </p:spPr>
            <p:txBody>
              <a:bodyPr anchor="ctr">
                <a:normAutofit/>
              </a:bodyPr>
              <a:lstStyle/>
              <a:p>
                <a:pPr marL="0" indent="0">
                  <a:buNone/>
                </a:pPr>
                <a:r>
                  <a:rPr lang="es-419" sz="2000">
                    <a:solidFill>
                      <a:schemeClr val="bg1"/>
                    </a:solidFill>
                  </a:rPr>
                  <a:t>Ahora, nuestro propósito en este ejemplo es conocer cual es la probabilidad de ganar en craps. Encontrar este valor de manera analítica puede parecer muy complejo por lo que pare este caso utilizaremos la simulación de Montecarlo para demostrarlo. </a:t>
                </a:r>
                <a:endParaRPr lang="en-US" sz="2000">
                  <a:solidFill>
                    <a:schemeClr val="bg1"/>
                  </a:solidFill>
                </a:endParaRPr>
              </a:p>
              <a:p>
                <a:pPr marL="0" indent="0">
                  <a:buNone/>
                </a:pPr>
                <a:r>
                  <a:rPr lang="es-419" sz="2000">
                    <a:solidFill>
                      <a:schemeClr val="bg1"/>
                    </a:solidFill>
                  </a:rPr>
                  <a:t>Lo que haremos es simular un juego de craps N veces, y luego utilizaremos la siguiente formula para tener la probabilidad.</a:t>
                </a:r>
              </a:p>
              <a:p>
                <a:pPr marL="0" indent="0">
                  <a:buNone/>
                </a:pPr>
                <a:endParaRPr lang="en-US" sz="200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𝑃</m:t>
                      </m:r>
                      <m:d>
                        <m:dPr>
                          <m:ctrlPr>
                            <a:rPr lang="en-US" sz="2000" i="1">
                              <a:solidFill>
                                <a:schemeClr val="bg1"/>
                              </a:solidFill>
                              <a:latin typeface="Cambria Math" panose="02040503050406030204" pitchFamily="18" charset="0"/>
                            </a:rPr>
                          </m:ctrlPr>
                        </m:dPr>
                        <m:e>
                          <m:r>
                            <a:rPr lang="es-419" sz="2000" i="1">
                              <a:solidFill>
                                <a:schemeClr val="bg1"/>
                              </a:solidFill>
                              <a:latin typeface="Cambria Math" panose="02040503050406030204" pitchFamily="18" charset="0"/>
                            </a:rPr>
                            <m:t>𝑔𝑎𝑛𝑎𝑟</m:t>
                          </m:r>
                        </m:e>
                      </m:d>
                      <m:r>
                        <a:rPr lang="es-419"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𝑛𝑢𝑚𝑒𝑟𝑜</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𝑑𝑒</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𝑣𝑖𝑐𝑡𝑜𝑟𝑖𝑎𝑠</m:t>
                          </m:r>
                        </m:num>
                        <m:den>
                          <m:r>
                            <a:rPr lang="es-419" sz="2000" i="1">
                              <a:solidFill>
                                <a:schemeClr val="bg1"/>
                              </a:solidFill>
                              <a:latin typeface="Cambria Math" panose="02040503050406030204" pitchFamily="18" charset="0"/>
                            </a:rPr>
                            <m:t>𝑁</m:t>
                          </m:r>
                        </m:den>
                      </m:f>
                    </m:oMath>
                  </m:oMathPara>
                </a14:m>
                <a:endParaRPr lang="en-US" sz="2000">
                  <a:solidFill>
                    <a:schemeClr val="bg1"/>
                  </a:solidFill>
                </a:endParaRPr>
              </a:p>
              <a:p>
                <a:pPr marL="0" indent="0">
                  <a:buNone/>
                </a:pPr>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8E2F5373-BC9A-4EEC-89C0-3921923B4B7F}"/>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r="-802"/>
                </a:stretch>
              </a:blipFill>
            </p:spPr>
            <p:txBody>
              <a:bodyPr/>
              <a:lstStyle/>
              <a:p>
                <a:r>
                  <a:rPr lang="en-CA">
                    <a:noFill/>
                  </a:rPr>
                  <a:t> </a:t>
                </a:r>
              </a:p>
            </p:txBody>
          </p:sp>
        </mc:Fallback>
      </mc:AlternateContent>
      <p:sp>
        <p:nvSpPr>
          <p:cNvPr id="29"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679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7DC148DC-64CE-4324-8508-1A81EEAEB3A0}"/>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Algoritmo</a:t>
            </a:r>
          </a:p>
        </p:txBody>
      </p:sp>
      <p:cxnSp>
        <p:nvCxnSpPr>
          <p:cNvPr id="23"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6064C51-7EDA-4515-A2BA-3A60CC5F4182}"/>
              </a:ext>
            </a:extLst>
          </p:cNvPr>
          <p:cNvSpPr>
            <a:spLocks noGrp="1"/>
          </p:cNvSpPr>
          <p:nvPr>
            <p:ph idx="1"/>
          </p:nvPr>
        </p:nvSpPr>
        <p:spPr>
          <a:xfrm>
            <a:off x="1392667" y="2398957"/>
            <a:ext cx="9406666" cy="3526144"/>
          </a:xfrm>
        </p:spPr>
        <p:txBody>
          <a:bodyPr>
            <a:normAutofit/>
          </a:bodyPr>
          <a:lstStyle/>
          <a:p>
            <a:pPr marL="0" indent="0">
              <a:buNone/>
            </a:pPr>
            <a:r>
              <a:rPr lang="en-US" sz="2000">
                <a:solidFill>
                  <a:schemeClr val="bg1"/>
                </a:solidFill>
              </a:rPr>
              <a:t>El algoritmo se corre para n veces y sigue la logica de: </a:t>
            </a:r>
          </a:p>
          <a:p>
            <a:pPr marL="0" indent="0">
              <a:buNone/>
            </a:pPr>
            <a:r>
              <a:rPr lang="es-419" sz="2000">
                <a:solidFill>
                  <a:schemeClr val="bg1"/>
                </a:solidFill>
              </a:rPr>
              <a:t>Donde se tiran los dos dados, se suma sus valores y luego se implementan las condiciones:</a:t>
            </a:r>
            <a:endParaRPr lang="en-US" sz="2000">
              <a:solidFill>
                <a:schemeClr val="bg1"/>
              </a:solidFill>
            </a:endParaRPr>
          </a:p>
          <a:p>
            <a:pPr lvl="0"/>
            <a:r>
              <a:rPr lang="es-419" sz="2000">
                <a:solidFill>
                  <a:schemeClr val="bg1"/>
                </a:solidFill>
              </a:rPr>
              <a:t>Si la suma es igual a 7 o 11, se cuenta como una victoria. </a:t>
            </a:r>
            <a:endParaRPr lang="en-US" sz="2000">
              <a:solidFill>
                <a:schemeClr val="bg1"/>
              </a:solidFill>
            </a:endParaRPr>
          </a:p>
          <a:p>
            <a:pPr lvl="0"/>
            <a:r>
              <a:rPr lang="es-419" sz="2000">
                <a:solidFill>
                  <a:schemeClr val="bg1"/>
                </a:solidFill>
              </a:rPr>
              <a:t>Si la suma es 2,3, o 12 (llamado un craps), se cuenta como una perdida.</a:t>
            </a:r>
            <a:endParaRPr lang="en-US" sz="2000">
              <a:solidFill>
                <a:schemeClr val="bg1"/>
              </a:solidFill>
            </a:endParaRPr>
          </a:p>
          <a:p>
            <a:pPr lvl="0"/>
            <a:r>
              <a:rPr lang="es-419" sz="2000">
                <a:solidFill>
                  <a:schemeClr val="bg1"/>
                </a:solidFill>
              </a:rPr>
              <a:t> De otro modo, tiramos el dado hasta que saquemos lo que habíamos tirado inicialmente y cuente como ganar. O saquemos una suma que de 7 y cuente como perder. </a:t>
            </a:r>
            <a:endParaRPr lang="en-US" sz="2000">
              <a:solidFill>
                <a:schemeClr val="bg1"/>
              </a:solidFill>
            </a:endParaRPr>
          </a:p>
          <a:p>
            <a:pPr marL="0" indent="0">
              <a:buNone/>
            </a:pPr>
            <a:endParaRPr lang="es-419" sz="2000">
              <a:solidFill>
                <a:schemeClr val="bg1"/>
              </a:solidFill>
            </a:endParaRPr>
          </a:p>
        </p:txBody>
      </p:sp>
      <p:sp>
        <p:nvSpPr>
          <p:cNvPr id="24" name="Rectangle 2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72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72B633-1749-46C4-B356-AAA2BF8F614B}"/>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Resultado</a:t>
            </a:r>
          </a:p>
        </p:txBody>
      </p:sp>
      <p:grpSp>
        <p:nvGrpSpPr>
          <p:cNvPr id="54" name="Group 53">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55" name="Rectangle 54">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Freeform: Shape 57">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2" name="Rectangle 61">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Oval 67">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descr="Text&#10;&#10;Description automatically generated">
            <a:extLst>
              <a:ext uri="{FF2B5EF4-FFF2-40B4-BE49-F238E27FC236}">
                <a16:creationId xmlns:a16="http://schemas.microsoft.com/office/drawing/2014/main" id="{8E436620-C952-4FF1-A683-5289EA24D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022" y="2901248"/>
            <a:ext cx="4172845" cy="897161"/>
          </a:xfrm>
          <a:prstGeom prst="rect">
            <a:avLst/>
          </a:prstGeom>
          <a:ln w="28575">
            <a:noFill/>
          </a:ln>
        </p:spPr>
      </p:pic>
      <p:sp>
        <p:nvSpPr>
          <p:cNvPr id="7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2"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74"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75" name="Freeform: Shape 74">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35606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Juego de mesa colorido">
            <a:extLst>
              <a:ext uri="{FF2B5EF4-FFF2-40B4-BE49-F238E27FC236}">
                <a16:creationId xmlns:a16="http://schemas.microsoft.com/office/drawing/2014/main" id="{F92CD8B2-14F1-EB25-6CFE-7C30EBF61F4B}"/>
              </a:ext>
            </a:extLst>
          </p:cNvPr>
          <p:cNvPicPr>
            <a:picLocks noChangeAspect="1"/>
          </p:cNvPicPr>
          <p:nvPr/>
        </p:nvPicPr>
        <p:blipFill rotWithShape="1">
          <a:blip r:embed="rId2"/>
          <a:srcRect b="15414"/>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143EE9-496D-410A-A3DC-F6EC26B4F98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spc="-300">
                <a:solidFill>
                  <a:srgbClr val="FFFFFF"/>
                </a:solidFill>
                <a:effectLst>
                  <a:outerShdw blurRad="469900" dist="342900" dir="5400000" sy="-20000" rotWithShape="0">
                    <a:prstClr val="black">
                      <a:alpha val="66000"/>
                    </a:prstClr>
                  </a:outerShdw>
                </a:effectLst>
              </a:rPr>
              <a:t>Ejemplo 10: Penney’s Game</a:t>
            </a:r>
          </a:p>
        </p:txBody>
      </p:sp>
    </p:spTree>
    <p:extLst>
      <p:ext uri="{BB962C8B-B14F-4D97-AF65-F5344CB8AC3E}">
        <p14:creationId xmlns:p14="http://schemas.microsoft.com/office/powerpoint/2010/main" val="227637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5FA844FD-5F7B-459A-9FC1-12FA99163E25}"/>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441720-7BD0-4711-AFB4-AB264D7EEAE4}"/>
              </a:ext>
            </a:extLst>
          </p:cNvPr>
          <p:cNvSpPr>
            <a:spLocks noGrp="1"/>
          </p:cNvSpPr>
          <p:nvPr>
            <p:ph idx="1"/>
          </p:nvPr>
        </p:nvSpPr>
        <p:spPr>
          <a:xfrm>
            <a:off x="1392667" y="2398957"/>
            <a:ext cx="9406666" cy="3526144"/>
          </a:xfrm>
        </p:spPr>
        <p:txBody>
          <a:bodyPr>
            <a:normAutofit/>
          </a:bodyPr>
          <a:lstStyle/>
          <a:p>
            <a:pPr marL="0" indent="0">
              <a:buNone/>
            </a:pPr>
            <a:r>
              <a:rPr lang="es-419" sz="2000">
                <a:solidFill>
                  <a:schemeClr val="bg1"/>
                </a:solidFill>
              </a:rPr>
              <a:t>Un n-grama es una serie de caracteres con longitud n. Con los lanzamientos de una moneda podemos formar n-gramas que utilice dos caracteres {H: cara (head), y T: sello (tail)}. </a:t>
            </a:r>
            <a:endParaRPr lang="en-US" sz="2000">
              <a:solidFill>
                <a:schemeClr val="bg1"/>
              </a:solidFill>
            </a:endParaRPr>
          </a:p>
          <a:p>
            <a:pPr marL="0" indent="0">
              <a:buNone/>
            </a:pPr>
            <a:endParaRPr lang="es-419" sz="2000">
              <a:solidFill>
                <a:schemeClr val="bg1"/>
              </a:solidFill>
            </a:endParaRPr>
          </a:p>
          <a:p>
            <a:pPr marL="0" indent="0">
              <a:buNone/>
            </a:pPr>
            <a:r>
              <a:rPr lang="es-419" sz="2000">
                <a:solidFill>
                  <a:schemeClr val="bg1"/>
                </a:solidFill>
              </a:rPr>
              <a:t>El juego que veremos se llama Penney’s game y se trata de que tenemos dos jugadores, cada uno escoge un 3-grama producido por las monedas (TTT, TTH, THT, THH, HTT, HTH, HHT o HHH). Entonces lanzamos una moneda n veces y el 3-grama del jugador que salga primero gana.</a:t>
            </a:r>
            <a:endParaRPr lang="en-US" sz="2000">
              <a:solidFill>
                <a:schemeClr val="bg1"/>
              </a:solidFill>
            </a:endParaRPr>
          </a:p>
          <a:p>
            <a:pPr marL="0" indent="0">
              <a:buNone/>
            </a:pPr>
            <a:endParaRPr lang="es-419" sz="2000">
              <a:solidFill>
                <a:schemeClr val="bg1"/>
              </a:solidFill>
            </a:endParaRPr>
          </a:p>
        </p:txBody>
      </p:sp>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56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20B39F4D-C412-4D7D-A08A-CB56DE8F19AC}"/>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05C957D-E25B-49F9-B033-E72C163D41A1}"/>
              </a:ext>
            </a:extLst>
          </p:cNvPr>
          <p:cNvSpPr>
            <a:spLocks noGrp="1"/>
          </p:cNvSpPr>
          <p:nvPr>
            <p:ph idx="1"/>
          </p:nvPr>
        </p:nvSpPr>
        <p:spPr>
          <a:xfrm>
            <a:off x="1392667" y="2398957"/>
            <a:ext cx="9406666" cy="3526144"/>
          </a:xfrm>
        </p:spPr>
        <p:txBody>
          <a:bodyPr>
            <a:normAutofit/>
          </a:bodyPr>
          <a:lstStyle/>
          <a:p>
            <a:pPr marL="0" indent="0">
              <a:buNone/>
            </a:pPr>
            <a:r>
              <a:rPr lang="es-419" sz="1700">
                <a:solidFill>
                  <a:schemeClr val="bg1"/>
                </a:solidFill>
              </a:rPr>
              <a:t>Por ejemplo: </a:t>
            </a:r>
            <a:endParaRPr lang="en-US" sz="1700">
              <a:solidFill>
                <a:schemeClr val="bg1"/>
              </a:solidFill>
            </a:endParaRPr>
          </a:p>
          <a:p>
            <a:pPr marL="0" indent="0">
              <a:buNone/>
            </a:pPr>
            <a:r>
              <a:rPr lang="es-419" sz="1700">
                <a:solidFill>
                  <a:schemeClr val="bg1"/>
                </a:solidFill>
              </a:rPr>
              <a:t>El jugador 1 escoge THH y el jugador 2 escoge HHT. Se lanza una moneda n veces y tenemos un n-grama formado por las lanzadas así: </a:t>
            </a:r>
            <a:endParaRPr lang="en-US" sz="1700">
              <a:solidFill>
                <a:schemeClr val="bg1"/>
              </a:solidFill>
            </a:endParaRPr>
          </a:p>
          <a:p>
            <a:pPr marL="0" indent="0">
              <a:buNone/>
            </a:pPr>
            <a:r>
              <a:rPr lang="es-419" sz="1700">
                <a:solidFill>
                  <a:schemeClr val="bg1"/>
                </a:solidFill>
              </a:rPr>
              <a:t>			HTHHTHHTHHHHTTTT</a:t>
            </a:r>
            <a:endParaRPr lang="en-US" sz="1700">
              <a:solidFill>
                <a:schemeClr val="bg1"/>
              </a:solidFill>
            </a:endParaRPr>
          </a:p>
          <a:p>
            <a:pPr marL="0" indent="0">
              <a:buNone/>
            </a:pPr>
            <a:r>
              <a:rPr lang="es-419" sz="1700">
                <a:solidFill>
                  <a:schemeClr val="bg1"/>
                </a:solidFill>
              </a:rPr>
              <a:t>El juego terminara cuando salga el 3-grama de alguno de los 2 jugadores </a:t>
            </a:r>
            <a:endParaRPr lang="en-US" sz="1700">
              <a:solidFill>
                <a:schemeClr val="bg1"/>
              </a:solidFill>
            </a:endParaRPr>
          </a:p>
          <a:p>
            <a:pPr marL="0" indent="0">
              <a:buNone/>
            </a:pPr>
            <a:r>
              <a:rPr lang="es-419" sz="1700">
                <a:solidFill>
                  <a:schemeClr val="bg1"/>
                </a:solidFill>
              </a:rPr>
              <a:t>			HTHHTHHTHHHHTTTT</a:t>
            </a:r>
            <a:endParaRPr lang="en-US" sz="1700">
              <a:solidFill>
                <a:schemeClr val="bg1"/>
              </a:solidFill>
            </a:endParaRPr>
          </a:p>
          <a:p>
            <a:pPr marL="0" indent="0">
              <a:buNone/>
            </a:pPr>
            <a:r>
              <a:rPr lang="es-419" sz="1700">
                <a:solidFill>
                  <a:schemeClr val="bg1"/>
                </a:solidFill>
              </a:rPr>
              <a:t>En nuestro caso sale primero THH ósea que el jugador 1 gana. </a:t>
            </a:r>
            <a:endParaRPr lang="en-US" sz="1700">
              <a:solidFill>
                <a:schemeClr val="bg1"/>
              </a:solidFill>
            </a:endParaRPr>
          </a:p>
          <a:p>
            <a:endParaRPr lang="en-US" sz="1700">
              <a:solidFill>
                <a:schemeClr val="bg1"/>
              </a:solidFill>
            </a:endParaRPr>
          </a:p>
          <a:p>
            <a:pPr marL="0" indent="0">
              <a:buNone/>
            </a:pPr>
            <a:r>
              <a:rPr lang="es-419" sz="1700">
                <a:solidFill>
                  <a:schemeClr val="bg1"/>
                </a:solidFill>
              </a:rPr>
              <a:t>Una ultima regla de este juego que puede parecer bastante juego es que los jugadores no pueden escoger el mismo 3-grama. </a:t>
            </a:r>
            <a:endParaRPr lang="en-US" sz="1700">
              <a:solidFill>
                <a:schemeClr val="bg1"/>
              </a:solidFill>
            </a:endParaRPr>
          </a:p>
          <a:p>
            <a:endParaRPr lang="es-419" sz="1700">
              <a:solidFill>
                <a:schemeClr val="bg1"/>
              </a:solidFill>
            </a:endParaRPr>
          </a:p>
        </p:txBody>
      </p:sp>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40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B7D6E01-0059-48BF-A68E-AEDB0721AA80}"/>
              </a:ext>
            </a:extLst>
          </p:cNvPr>
          <p:cNvSpPr>
            <a:spLocks noGrp="1"/>
          </p:cNvSpPr>
          <p:nvPr>
            <p:ph type="title"/>
          </p:nvPr>
        </p:nvSpPr>
        <p:spPr>
          <a:xfrm>
            <a:off x="969264" y="4535424"/>
            <a:ext cx="3685032" cy="1586162"/>
          </a:xfrm>
        </p:spPr>
        <p:txBody>
          <a:bodyPr anchor="t">
            <a:normAutofit/>
          </a:bodyPr>
          <a:lstStyle/>
          <a:p>
            <a:r>
              <a:rPr lang="es-419" sz="3400" dirty="0">
                <a:solidFill>
                  <a:schemeClr val="bg1"/>
                </a:solidFill>
              </a:rPr>
              <a:t>Algoritmo</a:t>
            </a:r>
          </a:p>
        </p:txBody>
      </p:sp>
      <p:sp>
        <p:nvSpPr>
          <p:cNvPr id="3" name="Marcador de contenido 2">
            <a:extLst>
              <a:ext uri="{FF2B5EF4-FFF2-40B4-BE49-F238E27FC236}">
                <a16:creationId xmlns:a16="http://schemas.microsoft.com/office/drawing/2014/main" id="{1CA66069-2F3A-4C9D-98A2-CA285CCBA065}"/>
              </a:ext>
            </a:extLst>
          </p:cNvPr>
          <p:cNvSpPr>
            <a:spLocks noGrp="1"/>
          </p:cNvSpPr>
          <p:nvPr>
            <p:ph idx="1"/>
          </p:nvPr>
        </p:nvSpPr>
        <p:spPr>
          <a:xfrm>
            <a:off x="5074920" y="4535423"/>
            <a:ext cx="4930626" cy="1586163"/>
          </a:xfrm>
        </p:spPr>
        <p:txBody>
          <a:bodyPr>
            <a:normAutofit/>
          </a:bodyPr>
          <a:lstStyle/>
          <a:p>
            <a:pPr marL="0" indent="0">
              <a:buNone/>
            </a:pPr>
            <a:r>
              <a:rPr lang="es-419" sz="2000" dirty="0">
                <a:solidFill>
                  <a:schemeClr val="bg1"/>
                </a:solidFill>
              </a:rPr>
              <a:t>Todas estas partes resultan en una tabla con los siguientes </a:t>
            </a:r>
            <a:r>
              <a:rPr lang="en-CA" sz="2000" dirty="0" err="1">
                <a:solidFill>
                  <a:schemeClr val="bg1"/>
                </a:solidFill>
              </a:rPr>
              <a:t>encabezados</a:t>
            </a:r>
            <a:endParaRPr lang="es-419" sz="2000" dirty="0">
              <a:solidFill>
                <a:schemeClr val="bg1"/>
              </a:solidFill>
            </a:endParaRPr>
          </a:p>
          <a:p>
            <a:pPr marL="0" indent="0">
              <a:buNone/>
            </a:pPr>
            <a:r>
              <a:rPr lang="es-419" sz="2000" dirty="0">
                <a:solidFill>
                  <a:schemeClr val="bg1"/>
                </a:solidFill>
              </a:rPr>
              <a:t> </a:t>
            </a:r>
          </a:p>
        </p:txBody>
      </p:sp>
      <p:grpSp>
        <p:nvGrpSpPr>
          <p:cNvPr id="40" name="Group 39">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41"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4" name="Tabla 3">
            <a:extLst>
              <a:ext uri="{FF2B5EF4-FFF2-40B4-BE49-F238E27FC236}">
                <a16:creationId xmlns:a16="http://schemas.microsoft.com/office/drawing/2014/main" id="{929419E7-066C-4808-9172-453C4F91165A}"/>
              </a:ext>
            </a:extLst>
          </p:cNvPr>
          <p:cNvGraphicFramePr>
            <a:graphicFrameLocks noGrp="1"/>
          </p:cNvGraphicFramePr>
          <p:nvPr>
            <p:extLst>
              <p:ext uri="{D42A27DB-BD31-4B8C-83A1-F6EECF244321}">
                <p14:modId xmlns:p14="http://schemas.microsoft.com/office/powerpoint/2010/main" val="3188727531"/>
              </p:ext>
            </p:extLst>
          </p:nvPr>
        </p:nvGraphicFramePr>
        <p:xfrm>
          <a:off x="643467" y="1065635"/>
          <a:ext cx="10898565" cy="2435876"/>
        </p:xfrm>
        <a:graphic>
          <a:graphicData uri="http://schemas.openxmlformats.org/drawingml/2006/table">
            <a:tbl>
              <a:tblPr firstRow="1" firstCol="1" bandRow="1">
                <a:solidFill>
                  <a:schemeClr val="bg1"/>
                </a:solidFill>
                <a:tableStyleId>{3B4B98B0-60AC-42C2-AFA5-B58CD77FA1E5}</a:tableStyleId>
              </a:tblPr>
              <a:tblGrid>
                <a:gridCol w="2564615">
                  <a:extLst>
                    <a:ext uri="{9D8B030D-6E8A-4147-A177-3AD203B41FA5}">
                      <a16:colId xmlns:a16="http://schemas.microsoft.com/office/drawing/2014/main" val="3995223465"/>
                    </a:ext>
                  </a:extLst>
                </a:gridCol>
                <a:gridCol w="2162217">
                  <a:extLst>
                    <a:ext uri="{9D8B030D-6E8A-4147-A177-3AD203B41FA5}">
                      <a16:colId xmlns:a16="http://schemas.microsoft.com/office/drawing/2014/main" val="1578829191"/>
                    </a:ext>
                  </a:extLst>
                </a:gridCol>
                <a:gridCol w="1927278">
                  <a:extLst>
                    <a:ext uri="{9D8B030D-6E8A-4147-A177-3AD203B41FA5}">
                      <a16:colId xmlns:a16="http://schemas.microsoft.com/office/drawing/2014/main" val="2514370610"/>
                    </a:ext>
                  </a:extLst>
                </a:gridCol>
                <a:gridCol w="2052245">
                  <a:extLst>
                    <a:ext uri="{9D8B030D-6E8A-4147-A177-3AD203B41FA5}">
                      <a16:colId xmlns:a16="http://schemas.microsoft.com/office/drawing/2014/main" val="704761979"/>
                    </a:ext>
                  </a:extLst>
                </a:gridCol>
                <a:gridCol w="2192210">
                  <a:extLst>
                    <a:ext uri="{9D8B030D-6E8A-4147-A177-3AD203B41FA5}">
                      <a16:colId xmlns:a16="http://schemas.microsoft.com/office/drawing/2014/main" val="3219311506"/>
                    </a:ext>
                  </a:extLst>
                </a:gridCol>
              </a:tblGrid>
              <a:tr h="1757050">
                <a:tc>
                  <a:txBody>
                    <a:bodyPr/>
                    <a:lstStyle/>
                    <a:p>
                      <a:pPr marL="0" marR="0">
                        <a:lnSpc>
                          <a:spcPct val="107000"/>
                        </a:lnSpc>
                        <a:spcBef>
                          <a:spcPts val="0"/>
                        </a:spcBef>
                        <a:spcAft>
                          <a:spcPts val="0"/>
                        </a:spcAft>
                      </a:pPr>
                      <a:r>
                        <a:rPr lang="es-419" sz="2200" b="0" cap="none" spc="0">
                          <a:solidFill>
                            <a:schemeClr val="bg1"/>
                          </a:solidFill>
                          <a:effectLst/>
                        </a:rPr>
                        <a:t>Tiempo de Descompostura</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Comienza el tiempo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Termina el tiempo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Tiempo de espera de la maquina </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Tiempo ocioso del mecánico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274015138"/>
                  </a:ext>
                </a:extLst>
              </a:tr>
              <a:tr h="678826">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709631374"/>
                  </a:ext>
                </a:extLst>
              </a:tr>
            </a:tbl>
          </a:graphicData>
        </a:graphic>
      </p:graphicFrame>
    </p:spTree>
    <p:extLst>
      <p:ext uri="{BB962C8B-B14F-4D97-AF65-F5344CB8AC3E}">
        <p14:creationId xmlns:p14="http://schemas.microsoft.com/office/powerpoint/2010/main" val="3186242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4F54D71B-3C5C-4D73-844F-67126C4BC8F5}"/>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17" name="Straight Connector 1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37B030C-7F14-47BF-9BD7-1D4B5C3C8E1C}"/>
              </a:ext>
            </a:extLst>
          </p:cNvPr>
          <p:cNvSpPr>
            <a:spLocks noGrp="1"/>
          </p:cNvSpPr>
          <p:nvPr>
            <p:ph idx="1"/>
          </p:nvPr>
        </p:nvSpPr>
        <p:spPr>
          <a:xfrm>
            <a:off x="1392667" y="2398957"/>
            <a:ext cx="9406666" cy="3526144"/>
          </a:xfrm>
        </p:spPr>
        <p:txBody>
          <a:bodyPr>
            <a:normAutofit/>
          </a:bodyPr>
          <a:lstStyle/>
          <a:p>
            <a:pPr marL="0" indent="0">
              <a:buNone/>
            </a:pPr>
            <a:r>
              <a:rPr lang="es-419" sz="2000">
                <a:solidFill>
                  <a:schemeClr val="bg1"/>
                </a:solidFill>
              </a:rPr>
              <a:t>Ahora lo que queremos saber es: ¿Cuál es la probabilidad de que el jugador 1 gane para cada una de las opciones de 3-gramas? </a:t>
            </a:r>
            <a:endParaRPr lang="en-US" sz="2000">
              <a:solidFill>
                <a:schemeClr val="bg1"/>
              </a:solidFill>
            </a:endParaRPr>
          </a:p>
          <a:p>
            <a:pPr marL="0" indent="0">
              <a:buNone/>
            </a:pPr>
            <a:endParaRPr lang="es-419" sz="2000">
              <a:solidFill>
                <a:schemeClr val="bg1"/>
              </a:solidFill>
            </a:endParaRPr>
          </a:p>
        </p:txBody>
      </p:sp>
      <p:sp>
        <p:nvSpPr>
          <p:cNvPr id="19" name="Rectangle 1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51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9B4DF12D-03E6-4F13-913B-469D8AA2AED6}"/>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Algoritmo</a:t>
            </a:r>
          </a:p>
        </p:txBody>
      </p:sp>
      <p:cxnSp>
        <p:nvCxnSpPr>
          <p:cNvPr id="14"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1A0D3D3-86CF-4427-AC67-07040BCBC95A}"/>
              </a:ext>
            </a:extLst>
          </p:cNvPr>
          <p:cNvSpPr>
            <a:spLocks noGrp="1"/>
          </p:cNvSpPr>
          <p:nvPr>
            <p:ph idx="1"/>
          </p:nvPr>
        </p:nvSpPr>
        <p:spPr>
          <a:xfrm>
            <a:off x="1392667" y="2398957"/>
            <a:ext cx="9406666" cy="3526144"/>
          </a:xfrm>
        </p:spPr>
        <p:txBody>
          <a:bodyPr>
            <a:normAutofit/>
          </a:bodyPr>
          <a:lstStyle/>
          <a:p>
            <a:pPr marL="514350" indent="-514350">
              <a:buAutoNum type="arabicPeriod"/>
            </a:pPr>
            <a:r>
              <a:rPr lang="es-419" sz="2000">
                <a:solidFill>
                  <a:schemeClr val="bg1"/>
                </a:solidFill>
              </a:rPr>
              <a:t>El jugador 1 escoge un 3-grama.</a:t>
            </a:r>
          </a:p>
          <a:p>
            <a:pPr marL="514350" indent="-514350">
              <a:buAutoNum type="arabicPeriod"/>
            </a:pPr>
            <a:r>
              <a:rPr lang="es-419" sz="2000">
                <a:solidFill>
                  <a:schemeClr val="bg1"/>
                </a:solidFill>
              </a:rPr>
              <a:t>El jugador 2 escoge un 3-grama diferente al del jugador 1.</a:t>
            </a:r>
          </a:p>
          <a:p>
            <a:pPr marL="514350" indent="-514350">
              <a:buAutoNum type="arabicPeriod"/>
            </a:pPr>
            <a:r>
              <a:rPr lang="es-419" sz="2000">
                <a:solidFill>
                  <a:schemeClr val="bg1"/>
                </a:solidFill>
              </a:rPr>
              <a:t>Se tira una moneda 3 veces</a:t>
            </a:r>
          </a:p>
          <a:p>
            <a:pPr marL="514350" indent="-514350">
              <a:buAutoNum type="arabicPeriod"/>
            </a:pPr>
            <a:r>
              <a:rPr lang="es-419" sz="2000">
                <a:solidFill>
                  <a:schemeClr val="bg1"/>
                </a:solidFill>
              </a:rPr>
              <a:t>Si la secuencia que genera la moneda es igual al 3-grama de algún jugador, dicho jugador gana.</a:t>
            </a:r>
          </a:p>
          <a:p>
            <a:pPr marL="514350" indent="-514350">
              <a:buAutoNum type="arabicPeriod"/>
            </a:pPr>
            <a:r>
              <a:rPr lang="es-419" sz="2000">
                <a:solidFill>
                  <a:schemeClr val="bg1"/>
                </a:solidFill>
              </a:rPr>
              <a:t>De lo contrario se repite desde el paso 3. Tomando en cuenta las ultimas tres lanzadas de la moneda. </a:t>
            </a:r>
          </a:p>
          <a:p>
            <a:pPr marL="0" indent="0">
              <a:buNone/>
            </a:pPr>
            <a:endParaRPr lang="es-419" sz="2000">
              <a:solidFill>
                <a:schemeClr val="bg1"/>
              </a:solidFill>
            </a:endParaRPr>
          </a:p>
          <a:p>
            <a:pPr marL="0" indent="0">
              <a:buNone/>
            </a:pPr>
            <a:r>
              <a:rPr lang="es-419" sz="2000">
                <a:solidFill>
                  <a:schemeClr val="bg1"/>
                </a:solidFill>
              </a:rPr>
              <a:t>Este algoritmo se repite para todas posibles de 3-gramas de los dos jugadores.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53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E7CC6B-C495-4D6B-B640-DAEEAEE7F03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spc="-300">
                <a:solidFill>
                  <a:schemeClr val="bg1"/>
                </a:solidFill>
                <a:effectLst>
                  <a:outerShdw blurRad="469900" dist="342900" dir="5400000" sy="-20000" rotWithShape="0">
                    <a:prstClr val="black">
                      <a:alpha val="66000"/>
                    </a:prstClr>
                  </a:outerShdw>
                </a:effectLst>
                <a:latin typeface="+mj-lt"/>
                <a:ea typeface="+mj-ea"/>
                <a:cs typeface="+mj-cs"/>
              </a:rPr>
              <a:t>Resultado </a:t>
            </a:r>
          </a:p>
        </p:txBody>
      </p:sp>
      <p:cxnSp>
        <p:nvCxnSpPr>
          <p:cNvPr id="20" name="Straight Connector 1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Text&#10;&#10;Description automatically generated">
            <a:extLst>
              <a:ext uri="{FF2B5EF4-FFF2-40B4-BE49-F238E27FC236}">
                <a16:creationId xmlns:a16="http://schemas.microsoft.com/office/drawing/2014/main" id="{732B19A2-9A1C-4F03-A7EE-34182C65771B}"/>
              </a:ext>
            </a:extLst>
          </p:cNvPr>
          <p:cNvPicPr>
            <a:picLocks noChangeAspect="1"/>
          </p:cNvPicPr>
          <p:nvPr/>
        </p:nvPicPr>
        <p:blipFill>
          <a:blip r:embed="rId2"/>
          <a:stretch>
            <a:fillRect/>
          </a:stretch>
        </p:blipFill>
        <p:spPr>
          <a:xfrm>
            <a:off x="320040" y="2787672"/>
            <a:ext cx="11496821" cy="3277374"/>
          </a:xfrm>
          <a:prstGeom prst="rect">
            <a:avLst/>
          </a:prstGeom>
        </p:spPr>
      </p:pic>
    </p:spTree>
    <p:extLst>
      <p:ext uri="{BB962C8B-B14F-4D97-AF65-F5344CB8AC3E}">
        <p14:creationId xmlns:p14="http://schemas.microsoft.com/office/powerpoint/2010/main" val="2953292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0ABA0BF8-83D8-4521-ABA7-CDF1D47B63A3}"/>
              </a:ext>
            </a:extLst>
          </p:cNvPr>
          <p:cNvSpPr>
            <a:spLocks noGrp="1"/>
          </p:cNvSpPr>
          <p:nvPr>
            <p:ph type="title"/>
          </p:nvPr>
        </p:nvSpPr>
        <p:spPr>
          <a:xfrm>
            <a:off x="922635" y="1250575"/>
            <a:ext cx="4604274" cy="4163210"/>
          </a:xfrm>
        </p:spPr>
        <p:txBody>
          <a:bodyPr anchor="ctr">
            <a:normAutofit/>
          </a:bodyPr>
          <a:lstStyle/>
          <a:p>
            <a:r>
              <a:rPr lang="es-419" sz="7400">
                <a:solidFill>
                  <a:schemeClr val="bg1"/>
                </a:solidFill>
              </a:rPr>
              <a:t>Referencias</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2">
            <a:extLst>
              <a:ext uri="{FF2B5EF4-FFF2-40B4-BE49-F238E27FC236}">
                <a16:creationId xmlns:a16="http://schemas.microsoft.com/office/drawing/2014/main" id="{04436353-B4FD-4C25-97E0-447B55B721CD}"/>
              </a:ext>
            </a:extLst>
          </p:cNvPr>
          <p:cNvSpPr>
            <a:spLocks noGrp="1"/>
          </p:cNvSpPr>
          <p:nvPr>
            <p:ph idx="1"/>
          </p:nvPr>
        </p:nvSpPr>
        <p:spPr>
          <a:xfrm>
            <a:off x="6293224" y="860612"/>
            <a:ext cx="4797909" cy="5023821"/>
          </a:xfrm>
        </p:spPr>
        <p:txBody>
          <a:bodyPr anchor="ctr">
            <a:normAutofit/>
          </a:bodyPr>
          <a:lstStyle/>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[1]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Bufa Elwood S., “Administración de Operaciones, La Administración de Sistemas Productivos”, Editorial Limusa, México, Primera Edición, 1981.</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[2]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Schmidt J. W. y Taylor R. E., “Análisis y Simulación de Sistemas Industriales”, Editorial Trillas, México, 1979.</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[3]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Fishman George S., “Conceptos y Métodos en la Simulación Digital de Eventos Discretos”, Editorial Limusa, México, 1978.  </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[4]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Haber y Runyon, “Estadística General”, Fondo Educativo Interamericano, México, 1972.</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[5]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Freund y Wampole, “Estadística Matemática”, Prentice-Hall, Hispanoamericana, México, 1987.  </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[6]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Taha Hamdy, “Investigación de Operaciones”, Editorial Alfa y Omega, México, 1991.  </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[7]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Shamblin James y Steven G. P., “Investigación de Operaciones: Un Enfoque Estructurado”, McGraw-Hill.</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[8]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Meredith, Jack R., “Investigación de Operaciones”. </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[9]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Moskowitz y Wright, “Investigación de Operaciones”, Prentice-Hall Hispanoamericana, México, 1985.</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419"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[10] </a:t>
            </a:r>
            <a:r>
              <a:rPr lang="es-PA" sz="1300">
                <a:solidFill>
                  <a:schemeClr val="bg1"/>
                </a:solidFill>
                <a:effectLst/>
                <a:latin typeface="Arial" panose="020B0604020202020204" pitchFamily="34" charset="0"/>
                <a:ea typeface="Times New Roman" panose="02020603050405020304" pitchFamily="18" charset="0"/>
                <a:cs typeface="Arial" panose="020B0604020202020204" pitchFamily="34" charset="0"/>
              </a:rPr>
              <a:t>Shannon Robert E., “Simulación de Sistemas, Diseño, Desarrollo e Implementación”, Editorial Trillas, México, 1988.</a:t>
            </a:r>
            <a:endParaRPr lang="es-419" sz="13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s-419" sz="1300">
              <a:solidFill>
                <a:schemeClr val="bg1"/>
              </a:solidFill>
            </a:endParaRPr>
          </a:p>
        </p:txBody>
      </p:sp>
    </p:spTree>
    <p:extLst>
      <p:ext uri="{BB962C8B-B14F-4D97-AF65-F5344CB8AC3E}">
        <p14:creationId xmlns:p14="http://schemas.microsoft.com/office/powerpoint/2010/main" val="3757827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0ABA0BF8-83D8-4521-ABA7-CDF1D47B63A3}"/>
              </a:ext>
            </a:extLst>
          </p:cNvPr>
          <p:cNvSpPr>
            <a:spLocks noGrp="1"/>
          </p:cNvSpPr>
          <p:nvPr>
            <p:ph type="title"/>
          </p:nvPr>
        </p:nvSpPr>
        <p:spPr>
          <a:xfrm>
            <a:off x="922635" y="1250575"/>
            <a:ext cx="4604274" cy="4163210"/>
          </a:xfrm>
        </p:spPr>
        <p:txBody>
          <a:bodyPr anchor="ctr">
            <a:normAutofit/>
          </a:bodyPr>
          <a:lstStyle/>
          <a:p>
            <a:r>
              <a:rPr lang="es-419" sz="7400">
                <a:solidFill>
                  <a:schemeClr val="bg1"/>
                </a:solidFill>
              </a:rPr>
              <a:t>Referencias</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4436353-B4FD-4C25-97E0-447B55B721CD}"/>
              </a:ext>
            </a:extLst>
          </p:cNvPr>
          <p:cNvSpPr>
            <a:spLocks noGrp="1"/>
          </p:cNvSpPr>
          <p:nvPr>
            <p:ph idx="1"/>
          </p:nvPr>
        </p:nvSpPr>
        <p:spPr>
          <a:xfrm>
            <a:off x="6293224" y="860612"/>
            <a:ext cx="4797909" cy="5023821"/>
          </a:xfrm>
        </p:spPr>
        <p:txBody>
          <a:bodyPr anchor="ctr">
            <a:normAutofit/>
          </a:bodyPr>
          <a:lstStyle/>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[11] Raczynsky Stanislaw, “Simulación por Computadoras”. </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[12] Coss Bú Raúl, “Simulación: Un enfoque Práctico”, Editorial Limusa, México, 1985.  </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[13]  Meier, Newell, Pazer, “Técnica de Simulación en Administración y Economía”, Editorial Trillas, México, 1975.</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[14] José A. Lozano Teruel, “Montecarlo, el azar doméstico” http://www.laverdad.es/panorama/ciencia141002.htm 14/10/2002.</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[15] Carmen M. García Lobo, Francisco R. Villatoro, “Técnicas de Simulación mediante el método de Montecarlo” </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http://216.239.50.100/search?q=cache?:3gb0RZS4NawC:polaris.lcc.uma.es/~villa/mmte/tema14doc.pdf+metodo+montecarlo&amp;hl=es&amp;lr=lang_es&amp;ie=UTF-8 1/3/2002</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[16] "Monte Carlo method", En.wikipedia.org, 2019. [Online]. Available: https://en.wikipedia.org/wiki/Monte_Carlo_method. [Accessed: 02- Dec- 2019].</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[17] "Monte Carlo Simulations: Craps", crunchingnumbers(a)live, 2019. [Online]. Available: https://crunchingnumbers.live/2016/01/24/monte-carlo-simulations-craps/. [Accessed: 02- Dec- 2019].</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[18] "Monte Carlo Simulations: Penney’s Game", crunchingnumbers(a)live, 2019. [Online]. Available: https://crunchingnumbers.live/2016/01/28/monte-carlo-simulations-penneys-game/. [Accessed: 02- Dec- 2019].</a:t>
            </a:r>
          </a:p>
          <a:p>
            <a:pPr marL="0" indent="0">
              <a:buNone/>
            </a:pPr>
            <a:r>
              <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rPr>
              <a:t>[19] F. Malik, "Best Investment Portfolio Via Monte-Carlo Simulation In Python", Medium, 2019. [Online]. Available: https://towardsdatascience.com/best-investment-portfolio-via-monte-carlo-simulation-in-python-53286f3fe93. [Accessed: 02- Dec- 2019].</a:t>
            </a:r>
          </a:p>
          <a:p>
            <a:pPr marL="0" indent="0">
              <a:buNone/>
            </a:pPr>
            <a:endParaRPr lang="es-419" sz="110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s-419" sz="1100">
              <a:solidFill>
                <a:schemeClr val="bg1"/>
              </a:solidFill>
            </a:endParaRPr>
          </a:p>
        </p:txBody>
      </p:sp>
    </p:spTree>
    <p:extLst>
      <p:ext uri="{BB962C8B-B14F-4D97-AF65-F5344CB8AC3E}">
        <p14:creationId xmlns:p14="http://schemas.microsoft.com/office/powerpoint/2010/main" val="2041954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3B0BB-D257-4A8E-AF12-360333844A79}"/>
              </a:ext>
            </a:extLst>
          </p:cNvPr>
          <p:cNvSpPr>
            <a:spLocks noGrp="1"/>
          </p:cNvSpPr>
          <p:nvPr>
            <p:ph type="title"/>
          </p:nvPr>
        </p:nvSpPr>
        <p:spPr>
          <a:xfrm>
            <a:off x="5069940" y="365124"/>
            <a:ext cx="6172200" cy="1828800"/>
          </a:xfrm>
        </p:spPr>
        <p:txBody>
          <a:bodyPr>
            <a:normAutofit/>
          </a:bodyPr>
          <a:lstStyle/>
          <a:p>
            <a:r>
              <a:rPr lang="es-419" dirty="0"/>
              <a:t>Algoritmo </a:t>
            </a:r>
          </a:p>
        </p:txBody>
      </p:sp>
      <p:pic>
        <p:nvPicPr>
          <p:cNvPr id="5" name="Picture 4" descr="Script de ordenador en una pantalla">
            <a:extLst>
              <a:ext uri="{FF2B5EF4-FFF2-40B4-BE49-F238E27FC236}">
                <a16:creationId xmlns:a16="http://schemas.microsoft.com/office/drawing/2014/main" id="{E8F6301B-35E6-AB33-22CE-9BAEF2C88DD9}"/>
              </a:ext>
            </a:extLst>
          </p:cNvPr>
          <p:cNvPicPr>
            <a:picLocks noChangeAspect="1"/>
          </p:cNvPicPr>
          <p:nvPr/>
        </p:nvPicPr>
        <p:blipFill rotWithShape="1">
          <a:blip r:embed="rId2"/>
          <a:srcRect l="7208" r="47632" b="-1"/>
          <a:stretch/>
        </p:blipFill>
        <p:spPr>
          <a:xfrm>
            <a:off x="20" y="10"/>
            <a:ext cx="4639713" cy="6857990"/>
          </a:xfrm>
          <a:prstGeom prst="rect">
            <a:avLst/>
          </a:prstGeom>
        </p:spPr>
      </p:pic>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5A9794D-84BF-4956-ACEB-EC5DA018395E}"/>
                  </a:ext>
                </a:extLst>
              </p:cNvPr>
              <p:cNvSpPr>
                <a:spLocks noGrp="1"/>
              </p:cNvSpPr>
              <p:nvPr>
                <p:ph idx="1"/>
              </p:nvPr>
            </p:nvSpPr>
            <p:spPr>
              <a:xfrm>
                <a:off x="5069940" y="2322576"/>
                <a:ext cx="6172200" cy="3858768"/>
              </a:xfrm>
            </p:spPr>
            <p:txBody>
              <a:bodyPr>
                <a:normAutofit/>
              </a:bodyPr>
              <a:lstStyle/>
              <a:p>
                <a:pPr marL="0" indent="0">
                  <a:buNone/>
                </a:pPr>
                <a:r>
                  <a:rPr lang="es-419" sz="1700" dirty="0"/>
                  <a:t>Para el calculo de todas estas columnas se usaron las siguientes formulas y condiciones:</a:t>
                </a:r>
              </a:p>
              <a:p>
                <a:r>
                  <a:rPr lang="es-419" sz="1700" dirty="0"/>
                  <a:t>Tiempo de descompostura: </a:t>
                </a:r>
                <a:endParaRPr lang="en-US" sz="1700" dirty="0"/>
              </a:p>
              <a:p>
                <a:pPr marL="0" indent="0">
                  <a:buNone/>
                </a:pPr>
                <a:r>
                  <a:rPr lang="es-419" sz="1700" dirty="0"/>
                  <a:t>	</a:t>
                </a:r>
                <a14:m>
                  <m:oMath xmlns:m="http://schemas.openxmlformats.org/officeDocument/2006/math">
                    <m:sSub>
                      <m:sSubPr>
                        <m:ctrlPr>
                          <a:rPr lang="en-US" sz="1700" i="1">
                            <a:latin typeface="Cambria Math" panose="02040503050406030204" pitchFamily="18" charset="0"/>
                          </a:rPr>
                        </m:ctrlPr>
                      </m:sSubPr>
                      <m:e>
                        <m:r>
                          <a:rPr lang="es-419" sz="1700" i="1">
                            <a:latin typeface="Cambria Math" panose="02040503050406030204" pitchFamily="18" charset="0"/>
                          </a:rPr>
                          <m:t>𝑡𝐷𝑒𝑠</m:t>
                        </m:r>
                      </m:e>
                      <m:sub>
                        <m:r>
                          <a:rPr lang="es-419" sz="1700" i="1">
                            <a:latin typeface="Cambria Math" panose="02040503050406030204" pitchFamily="18" charset="0"/>
                          </a:rPr>
                          <m:t>𝑖</m:t>
                        </m:r>
                      </m:sub>
                    </m:sSub>
                    <m:r>
                      <a:rPr lang="es-419" sz="1700" i="1">
                        <a:latin typeface="Cambria Math" panose="02040503050406030204" pitchFamily="18" charset="0"/>
                      </a:rPr>
                      <m:t>= </m:t>
                    </m:r>
                    <m:sSub>
                      <m:sSubPr>
                        <m:ctrlPr>
                          <a:rPr lang="en-US" sz="1700" i="1">
                            <a:latin typeface="Cambria Math" panose="02040503050406030204" pitchFamily="18" charset="0"/>
                          </a:rPr>
                        </m:ctrlPr>
                      </m:sSubPr>
                      <m:e>
                        <m:r>
                          <a:rPr lang="es-419" sz="1700" i="1">
                            <a:latin typeface="Cambria Math" panose="02040503050406030204" pitchFamily="18" charset="0"/>
                          </a:rPr>
                          <m:t>𝑡𝐷𝑒𝑠</m:t>
                        </m:r>
                      </m:e>
                      <m:sub>
                        <m:r>
                          <a:rPr lang="es-419" sz="1700" i="1">
                            <a:latin typeface="Cambria Math" panose="02040503050406030204" pitchFamily="18" charset="0"/>
                          </a:rPr>
                          <m:t>𝑖</m:t>
                        </m:r>
                        <m:r>
                          <a:rPr lang="es-419" sz="1700" i="1">
                            <a:latin typeface="Cambria Math" panose="02040503050406030204" pitchFamily="18" charset="0"/>
                          </a:rPr>
                          <m:t>−1</m:t>
                        </m:r>
                      </m:sub>
                    </m:sSub>
                    <m:r>
                      <a:rPr lang="es-419" sz="1700" i="1">
                        <a:latin typeface="Cambria Math" panose="02040503050406030204" pitchFamily="18" charset="0"/>
                      </a:rPr>
                      <m:t>+</m:t>
                    </m:r>
                    <m:r>
                      <a:rPr lang="es-419" sz="1700" i="1">
                        <a:latin typeface="Cambria Math" panose="02040503050406030204" pitchFamily="18" charset="0"/>
                      </a:rPr>
                      <m:t>𝑦𝐷</m:t>
                    </m:r>
                    <m:r>
                      <a:rPr lang="es-419" sz="1700" i="1">
                        <a:latin typeface="Cambria Math" panose="02040503050406030204" pitchFamily="18" charset="0"/>
                      </a:rPr>
                      <m:t>(</m:t>
                    </m:r>
                    <m:sSub>
                      <m:sSubPr>
                        <m:ctrlPr>
                          <a:rPr lang="en-US" sz="1700" i="1">
                            <a:latin typeface="Cambria Math" panose="02040503050406030204" pitchFamily="18" charset="0"/>
                          </a:rPr>
                        </m:ctrlPr>
                      </m:sSubPr>
                      <m:e>
                        <m:r>
                          <a:rPr lang="es-419" sz="1700" i="1">
                            <a:latin typeface="Cambria Math" panose="02040503050406030204" pitchFamily="18" charset="0"/>
                          </a:rPr>
                          <m:t>h𝐷</m:t>
                        </m:r>
                      </m:e>
                      <m:sub>
                        <m:r>
                          <a:rPr lang="es-419" sz="1700" i="1">
                            <a:latin typeface="Cambria Math" panose="02040503050406030204" pitchFamily="18" charset="0"/>
                          </a:rPr>
                          <m:t>𝑖</m:t>
                        </m:r>
                      </m:sub>
                    </m:sSub>
                    <m:r>
                      <a:rPr lang="es-419" sz="1700" i="1">
                        <a:latin typeface="Cambria Math" panose="02040503050406030204" pitchFamily="18" charset="0"/>
                      </a:rPr>
                      <m:t>)</m:t>
                    </m:r>
                  </m:oMath>
                </a14:m>
                <a:endParaRPr lang="en-US" sz="1700" dirty="0"/>
              </a:p>
              <a:p>
                <a:r>
                  <a:rPr lang="es-419" sz="1700" dirty="0"/>
                  <a:t> Tiempo de inicio de reparación</a:t>
                </a:r>
                <a:endParaRPr lang="en-US" sz="1700" dirty="0"/>
              </a:p>
              <a:p>
                <a:pPr marL="0" indent="0">
                  <a:buNone/>
                </a:pPr>
                <a:r>
                  <a:rPr lang="es-419" sz="1700" dirty="0"/>
                  <a:t>	</a:t>
                </a:r>
                <a:r>
                  <a:rPr lang="es-419" sz="1700" b="1" dirty="0"/>
                  <a:t>Si:</a:t>
                </a:r>
                <a:r>
                  <a:rPr lang="es-419" sz="1700" dirty="0"/>
                  <a:t>  </a:t>
                </a:r>
                <a:r>
                  <a:rPr lang="es-419" sz="1700" dirty="0" err="1"/>
                  <a:t>tFinReparacionAnterior</a:t>
                </a:r>
                <a:r>
                  <a:rPr lang="es-419" sz="1700" dirty="0"/>
                  <a:t> &lt; </a:t>
                </a:r>
                <a:r>
                  <a:rPr lang="es-419" sz="1700" dirty="0" err="1"/>
                  <a:t>tDescompostura</a:t>
                </a:r>
                <a:r>
                  <a:rPr lang="es-419" sz="1700" dirty="0"/>
                  <a:t> </a:t>
                </a:r>
                <a:r>
                  <a:rPr lang="es-419" sz="1700" b="1" dirty="0"/>
                  <a:t>Entonces</a:t>
                </a:r>
                <a:r>
                  <a:rPr lang="es-419" sz="1700" dirty="0"/>
                  <a:t>: </a:t>
                </a:r>
                <a:endParaRPr lang="en-US" sz="1700" dirty="0"/>
              </a:p>
              <a:p>
                <a:pPr marL="0" indent="0">
                  <a:buNone/>
                </a:pPr>
                <a:r>
                  <a:rPr lang="es-419" sz="1700" dirty="0"/>
                  <a:t>		</a:t>
                </a:r>
                <a:r>
                  <a:rPr lang="es-419" sz="1700" dirty="0" err="1"/>
                  <a:t>tInicioReparacion</a:t>
                </a:r>
                <a:r>
                  <a:rPr lang="es-419" sz="1700" dirty="0"/>
                  <a:t> = </a:t>
                </a:r>
                <a:r>
                  <a:rPr lang="es-419" sz="1700" dirty="0" err="1"/>
                  <a:t>tDescompostura</a:t>
                </a:r>
                <a:endParaRPr lang="en-US" sz="1700" dirty="0"/>
              </a:p>
              <a:p>
                <a:pPr marL="0" indent="0">
                  <a:buNone/>
                </a:pPr>
                <a:r>
                  <a:rPr lang="es-419" sz="1700" dirty="0"/>
                  <a:t>	</a:t>
                </a:r>
                <a:r>
                  <a:rPr lang="es-419" sz="1700" b="1" dirty="0"/>
                  <a:t>Sino</a:t>
                </a:r>
                <a:r>
                  <a:rPr lang="es-419" sz="1700" dirty="0"/>
                  <a:t>: </a:t>
                </a:r>
                <a:endParaRPr lang="en-US" sz="1700" dirty="0"/>
              </a:p>
              <a:p>
                <a:pPr marL="0" indent="0">
                  <a:buNone/>
                </a:pPr>
                <a:r>
                  <a:rPr lang="es-419" sz="1700" dirty="0"/>
                  <a:t>		</a:t>
                </a:r>
                <a:r>
                  <a:rPr lang="es-419" sz="1700" dirty="0" err="1"/>
                  <a:t>tInicioReparacion</a:t>
                </a:r>
                <a:r>
                  <a:rPr lang="es-419" sz="1700" dirty="0"/>
                  <a:t> = </a:t>
                </a:r>
                <a:r>
                  <a:rPr lang="es-419" sz="1700" dirty="0" err="1"/>
                  <a:t>tDescompostura</a:t>
                </a:r>
                <a:endParaRPr lang="en-US" sz="1700" dirty="0"/>
              </a:p>
              <a:p>
                <a:endParaRPr lang="es-419" sz="1700" dirty="0"/>
              </a:p>
            </p:txBody>
          </p:sp>
        </mc:Choice>
        <mc:Fallback xmlns="">
          <p:sp>
            <p:nvSpPr>
              <p:cNvPr id="3" name="Marcador de contenido 2">
                <a:extLst>
                  <a:ext uri="{FF2B5EF4-FFF2-40B4-BE49-F238E27FC236}">
                    <a16:creationId xmlns:a16="http://schemas.microsoft.com/office/drawing/2014/main" id="{85A9794D-84BF-4956-ACEB-EC5DA018395E}"/>
                  </a:ext>
                </a:extLst>
              </p:cNvPr>
              <p:cNvSpPr>
                <a:spLocks noGrp="1" noRot="1" noChangeAspect="1" noMove="1" noResize="1" noEditPoints="1" noAdjustHandles="1" noChangeArrowheads="1" noChangeShapeType="1" noTextEdit="1"/>
              </p:cNvSpPr>
              <p:nvPr>
                <p:ph idx="1"/>
              </p:nvPr>
            </p:nvSpPr>
            <p:spPr>
              <a:xfrm>
                <a:off x="5069940" y="2322576"/>
                <a:ext cx="6172200" cy="3858768"/>
              </a:xfrm>
              <a:blipFill>
                <a:blip r:embed="rId3"/>
                <a:stretch>
                  <a:fillRect l="-692" t="-1106"/>
                </a:stretch>
              </a:blipFill>
            </p:spPr>
            <p:txBody>
              <a:bodyPr/>
              <a:lstStyle/>
              <a:p>
                <a:r>
                  <a:rPr lang="en-CA">
                    <a:noFill/>
                  </a:rPr>
                  <a:t> </a:t>
                </a:r>
              </a:p>
            </p:txBody>
          </p:sp>
        </mc:Fallback>
      </mc:AlternateContent>
    </p:spTree>
    <p:extLst>
      <p:ext uri="{BB962C8B-B14F-4D97-AF65-F5344CB8AC3E}">
        <p14:creationId xmlns:p14="http://schemas.microsoft.com/office/powerpoint/2010/main" val="19140948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A10CAF-A6DB-F368-0A5C-338C35904A4A}"/>
              </a:ext>
            </a:extLst>
          </p:cNvPr>
          <p:cNvPicPr>
            <a:picLocks noChangeAspect="1"/>
          </p:cNvPicPr>
          <p:nvPr/>
        </p:nvPicPr>
        <p:blipFill rotWithShape="1">
          <a:blip r:embed="rId2"/>
          <a:srcRect t="23562" r="9090" b="2680"/>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643B0BB-D257-4A8E-AF12-360333844A79}"/>
              </a:ext>
            </a:extLst>
          </p:cNvPr>
          <p:cNvSpPr>
            <a:spLocks noGrp="1"/>
          </p:cNvSpPr>
          <p:nvPr>
            <p:ph type="title"/>
          </p:nvPr>
        </p:nvSpPr>
        <p:spPr>
          <a:xfrm>
            <a:off x="371094" y="1161288"/>
            <a:ext cx="3438144" cy="1124712"/>
          </a:xfrm>
        </p:spPr>
        <p:txBody>
          <a:bodyPr anchor="b">
            <a:normAutofit/>
          </a:bodyPr>
          <a:lstStyle/>
          <a:p>
            <a:r>
              <a:rPr lang="es-419" sz="2800"/>
              <a:t>Algoritmo </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5A9794D-84BF-4956-ACEB-EC5DA018395E}"/>
                  </a:ext>
                </a:extLst>
              </p:cNvPr>
              <p:cNvSpPr>
                <a:spLocks noGrp="1"/>
              </p:cNvSpPr>
              <p:nvPr>
                <p:ph idx="1"/>
              </p:nvPr>
            </p:nvSpPr>
            <p:spPr>
              <a:xfrm>
                <a:off x="371093" y="2718054"/>
                <a:ext cx="5353302" cy="3778194"/>
              </a:xfrm>
            </p:spPr>
            <p:txBody>
              <a:bodyPr anchor="t">
                <a:normAutofit/>
              </a:bodyPr>
              <a:lstStyle/>
              <a:p>
                <a:r>
                  <a:rPr lang="es-419" sz="1600" dirty="0"/>
                  <a:t>Tiempo de Fin de Reparación</a:t>
                </a: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s-419" sz="1600" i="1">
                              <a:latin typeface="Cambria Math" panose="02040503050406030204" pitchFamily="18" charset="0"/>
                            </a:rPr>
                            <m:t>𝑡𝐹𝑖𝑛𝑅𝑒𝑝</m:t>
                          </m:r>
                        </m:e>
                        <m:sub>
                          <m:r>
                            <a:rPr lang="es-419" sz="1600" i="1">
                              <a:latin typeface="Cambria Math" panose="02040503050406030204" pitchFamily="18" charset="0"/>
                            </a:rPr>
                            <m:t>𝑖</m:t>
                          </m:r>
                        </m:sub>
                      </m:sSub>
                      <m:r>
                        <a:rPr lang="es-419" sz="1600" i="1">
                          <a:latin typeface="Cambria Math" panose="02040503050406030204" pitchFamily="18" charset="0"/>
                        </a:rPr>
                        <m:t>= </m:t>
                      </m:r>
                      <m:sSub>
                        <m:sSubPr>
                          <m:ctrlPr>
                            <a:rPr lang="en-US" sz="1600" i="1">
                              <a:latin typeface="Cambria Math" panose="02040503050406030204" pitchFamily="18" charset="0"/>
                            </a:rPr>
                          </m:ctrlPr>
                        </m:sSubPr>
                        <m:e>
                          <m:r>
                            <a:rPr lang="es-419" sz="1600" i="1">
                              <a:latin typeface="Cambria Math" panose="02040503050406030204" pitchFamily="18" charset="0"/>
                            </a:rPr>
                            <m:t>𝑡𝐼𝑛𝑖𝑐𝑖𝑜𝑅𝑒𝑝</m:t>
                          </m:r>
                        </m:e>
                        <m:sub>
                          <m:r>
                            <a:rPr lang="es-419" sz="1600" i="1">
                              <a:latin typeface="Cambria Math" panose="02040503050406030204" pitchFamily="18" charset="0"/>
                            </a:rPr>
                            <m:t>𝑖</m:t>
                          </m:r>
                        </m:sub>
                      </m:sSub>
                      <m:r>
                        <a:rPr lang="es-419" sz="1600" i="1">
                          <a:latin typeface="Cambria Math" panose="02040503050406030204" pitchFamily="18" charset="0"/>
                        </a:rPr>
                        <m:t>+</m:t>
                      </m:r>
                      <m:r>
                        <a:rPr lang="es-419" sz="1600" i="1">
                          <a:latin typeface="Cambria Math" panose="02040503050406030204" pitchFamily="18" charset="0"/>
                        </a:rPr>
                        <m:t>𝑦𝑅</m:t>
                      </m:r>
                      <m:r>
                        <a:rPr lang="es-419" sz="1600" i="1">
                          <a:latin typeface="Cambria Math" panose="02040503050406030204" pitchFamily="18" charset="0"/>
                        </a:rPr>
                        <m:t>(</m:t>
                      </m:r>
                      <m:sSub>
                        <m:sSubPr>
                          <m:ctrlPr>
                            <a:rPr lang="en-US" sz="1600" i="1">
                              <a:latin typeface="Cambria Math" panose="02040503050406030204" pitchFamily="18" charset="0"/>
                            </a:rPr>
                          </m:ctrlPr>
                        </m:sSubPr>
                        <m:e>
                          <m:r>
                            <a:rPr lang="es-419" sz="1600" i="1">
                              <a:latin typeface="Cambria Math" panose="02040503050406030204" pitchFamily="18" charset="0"/>
                            </a:rPr>
                            <m:t>h𝑅</m:t>
                          </m:r>
                        </m:e>
                        <m:sub>
                          <m:r>
                            <a:rPr lang="es-419" sz="1600" i="1">
                              <a:latin typeface="Cambria Math" panose="02040503050406030204" pitchFamily="18" charset="0"/>
                            </a:rPr>
                            <m:t>𝑖</m:t>
                          </m:r>
                        </m:sub>
                      </m:sSub>
                      <m:r>
                        <a:rPr lang="es-419" sz="1600" i="1">
                          <a:latin typeface="Cambria Math" panose="02040503050406030204" pitchFamily="18" charset="0"/>
                        </a:rPr>
                        <m:t>)</m:t>
                      </m:r>
                    </m:oMath>
                  </m:oMathPara>
                </a14:m>
                <a:endParaRPr lang="en-US" sz="1600" dirty="0"/>
              </a:p>
              <a:p>
                <a:r>
                  <a:rPr lang="es-419" sz="1600" dirty="0"/>
                  <a:t>Tiempo de Espera de la Maquina</a:t>
                </a:r>
                <a:endParaRPr lang="en-US" sz="1600" dirty="0"/>
              </a:p>
              <a:p>
                <a:pPr marL="0" indent="0">
                  <a:buNone/>
                </a:pPr>
                <a14:m>
                  <m:oMathPara xmlns:m="http://schemas.openxmlformats.org/officeDocument/2006/math">
                    <m:oMathParaPr>
                      <m:jc m:val="centerGroup"/>
                    </m:oMathParaPr>
                    <m:oMath xmlns:m="http://schemas.openxmlformats.org/officeDocument/2006/math">
                      <m:r>
                        <a:rPr lang="es-419" sz="1600" i="1">
                          <a:latin typeface="Cambria Math" panose="02040503050406030204" pitchFamily="18" charset="0"/>
                        </a:rPr>
                        <m:t>𝑡𝐸𝑠𝑝𝑒𝑟𝑎</m:t>
                      </m:r>
                      <m:r>
                        <a:rPr lang="es-419" sz="1600" i="1">
                          <a:latin typeface="Cambria Math" panose="02040503050406030204" pitchFamily="18" charset="0"/>
                        </a:rPr>
                        <m:t>=</m:t>
                      </m:r>
                      <m:r>
                        <a:rPr lang="es-419" sz="1600" i="1">
                          <a:latin typeface="Cambria Math" panose="02040503050406030204" pitchFamily="18" charset="0"/>
                        </a:rPr>
                        <m:t>𝑡𝐼𝑛𝑖𝑐𝑖𝑜𝑅𝑒𝑝𝑎𝑟𝑎𝑐𝑖𝑜𝑛</m:t>
                      </m:r>
                      <m:r>
                        <a:rPr lang="es-419" sz="1600" i="1">
                          <a:latin typeface="Cambria Math" panose="02040503050406030204" pitchFamily="18" charset="0"/>
                        </a:rPr>
                        <m:t>−</m:t>
                      </m:r>
                      <m:r>
                        <a:rPr lang="es-419" sz="1600" i="1">
                          <a:latin typeface="Cambria Math" panose="02040503050406030204" pitchFamily="18" charset="0"/>
                        </a:rPr>
                        <m:t>𝑡𝐷𝑒𝑠𝑐𝑜𝑚𝑝𝑜𝑠𝑡𝑢𝑟𝑎</m:t>
                      </m:r>
                    </m:oMath>
                  </m:oMathPara>
                </a14:m>
                <a:endParaRPr lang="en-US" sz="1600" dirty="0"/>
              </a:p>
              <a:p>
                <a:r>
                  <a:rPr lang="es-419" sz="1600" dirty="0"/>
                  <a:t>Tiempo del Mecánico Ocioso</a:t>
                </a:r>
                <a:endParaRPr lang="en-US" sz="1600" dirty="0"/>
              </a:p>
              <a:p>
                <a:pPr marL="0" indent="0">
                  <a:buNone/>
                </a:pPr>
                <a14:m>
                  <m:oMathPara xmlns:m="http://schemas.openxmlformats.org/officeDocument/2006/math">
                    <m:oMathParaPr>
                      <m:jc m:val="centerGroup"/>
                    </m:oMathParaPr>
                    <m:oMath xmlns:m="http://schemas.openxmlformats.org/officeDocument/2006/math">
                      <m:r>
                        <a:rPr lang="es-419" sz="1600" i="1">
                          <a:latin typeface="Cambria Math" panose="02040503050406030204" pitchFamily="18" charset="0"/>
                        </a:rPr>
                        <m:t>𝑡𝑂𝑐𝑖𝑜</m:t>
                      </m:r>
                      <m:r>
                        <a:rPr lang="es-419" sz="1600" i="1">
                          <a:latin typeface="Cambria Math" panose="02040503050406030204" pitchFamily="18" charset="0"/>
                        </a:rPr>
                        <m:t>=</m:t>
                      </m:r>
                      <m:r>
                        <a:rPr lang="es-419" sz="1600" i="1">
                          <a:latin typeface="Cambria Math" panose="02040503050406030204" pitchFamily="18" charset="0"/>
                        </a:rPr>
                        <m:t>𝑡𝐼𝑛𝑖𝑐𝑖𝑜𝑅𝑒𝑝𝑎𝑟𝑎𝑐𝑖𝑜𝑛</m:t>
                      </m:r>
                      <m:r>
                        <a:rPr lang="es-419" sz="1600" i="1">
                          <a:latin typeface="Cambria Math" panose="02040503050406030204" pitchFamily="18" charset="0"/>
                        </a:rPr>
                        <m:t>−</m:t>
                      </m:r>
                      <m:r>
                        <a:rPr lang="es-419" sz="1600" i="1">
                          <a:latin typeface="Cambria Math" panose="02040503050406030204" pitchFamily="18" charset="0"/>
                        </a:rPr>
                        <m:t>𝑡𝐹𝑖𝑛𝑅𝑒𝑝𝑎𝑟𝑎𝑐𝑖𝑜𝑛𝐴𝑛𝑡𝑒𝑟𝑖𝑜𝑟</m:t>
                      </m:r>
                    </m:oMath>
                  </m:oMathPara>
                </a14:m>
                <a:endParaRPr lang="en-US" sz="1600" dirty="0"/>
              </a:p>
              <a:p>
                <a:endParaRPr lang="es-419" sz="1600" dirty="0"/>
              </a:p>
            </p:txBody>
          </p:sp>
        </mc:Choice>
        <mc:Fallback xmlns="">
          <p:sp>
            <p:nvSpPr>
              <p:cNvPr id="3" name="Marcador de contenido 2">
                <a:extLst>
                  <a:ext uri="{FF2B5EF4-FFF2-40B4-BE49-F238E27FC236}">
                    <a16:creationId xmlns:a16="http://schemas.microsoft.com/office/drawing/2014/main" id="{85A9794D-84BF-4956-ACEB-EC5DA018395E}"/>
                  </a:ext>
                </a:extLst>
              </p:cNvPr>
              <p:cNvSpPr>
                <a:spLocks noGrp="1" noRot="1" noChangeAspect="1" noMove="1" noResize="1" noEditPoints="1" noAdjustHandles="1" noChangeArrowheads="1" noChangeShapeType="1" noTextEdit="1"/>
              </p:cNvSpPr>
              <p:nvPr>
                <p:ph idx="1"/>
              </p:nvPr>
            </p:nvSpPr>
            <p:spPr>
              <a:xfrm>
                <a:off x="371093" y="2718054"/>
                <a:ext cx="5353302" cy="3778194"/>
              </a:xfrm>
              <a:blipFill>
                <a:blip r:embed="rId3"/>
                <a:stretch>
                  <a:fillRect l="-456" t="-1129"/>
                </a:stretch>
              </a:blipFill>
            </p:spPr>
            <p:txBody>
              <a:bodyPr/>
              <a:lstStyle/>
              <a:p>
                <a:r>
                  <a:rPr lang="en-CA">
                    <a:noFill/>
                  </a:rPr>
                  <a:t> </a:t>
                </a:r>
              </a:p>
            </p:txBody>
          </p:sp>
        </mc:Fallback>
      </mc:AlternateContent>
    </p:spTree>
    <p:extLst>
      <p:ext uri="{BB962C8B-B14F-4D97-AF65-F5344CB8AC3E}">
        <p14:creationId xmlns:p14="http://schemas.microsoft.com/office/powerpoint/2010/main" val="20746870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198810-634B-4861-82C3-A6FF4AB89953}"/>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 del ejemplo: </a:t>
            </a:r>
          </a:p>
        </p:txBody>
      </p:sp>
      <p:pic>
        <p:nvPicPr>
          <p:cNvPr id="12" name="Picture 11" descr="Text&#10;&#10;Description automatically generated with low confidence">
            <a:extLst>
              <a:ext uri="{FF2B5EF4-FFF2-40B4-BE49-F238E27FC236}">
                <a16:creationId xmlns:a16="http://schemas.microsoft.com/office/drawing/2014/main" id="{44E1FD84-88F2-4CB7-B922-F1773B605045}"/>
              </a:ext>
            </a:extLst>
          </p:cNvPr>
          <p:cNvPicPr>
            <a:picLocks noChangeAspect="1"/>
          </p:cNvPicPr>
          <p:nvPr/>
        </p:nvPicPr>
        <p:blipFill rotWithShape="1">
          <a:blip r:embed="rId2">
            <a:alphaModFix/>
          </a:blip>
          <a:srcRect r="5503"/>
          <a:stretch/>
        </p:blipFill>
        <p:spPr bwMode="auto">
          <a:xfrm>
            <a:off x="5800734" y="1057275"/>
            <a:ext cx="5917401" cy="4743450"/>
          </a:xfrm>
          <a:prstGeom prst="rect">
            <a:avLst/>
          </a:prstGeom>
          <a:extLst>
            <a:ext uri="{53640926-AAD7-44D8-BBD7-CCE9431645EC}">
              <a14:shadowObscured xmlns:a14="http://schemas.microsoft.com/office/drawing/2010/main"/>
            </a:ext>
          </a:extLst>
        </p:spPr>
      </p:pic>
      <p:sp>
        <p:nvSpPr>
          <p:cNvPr id="34" name="Rectangle 33">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153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TotalTime>
  <Words>3199</Words>
  <Application>Microsoft Office PowerPoint</Application>
  <PresentationFormat>Widescreen</PresentationFormat>
  <Paragraphs>287</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Cambria Math</vt:lpstr>
      <vt:lpstr>Office Theme</vt:lpstr>
      <vt:lpstr>Proyecto Final:  Ejemplos de Simulación de Montecarlo</vt:lpstr>
      <vt:lpstr>Ejemplo 1: Descompostura de una maquina </vt:lpstr>
      <vt:lpstr>Enunciado </vt:lpstr>
      <vt:lpstr>Algoritmo </vt:lpstr>
      <vt:lpstr>Algoritmo </vt:lpstr>
      <vt:lpstr>Algoritmo</vt:lpstr>
      <vt:lpstr>Algoritmo </vt:lpstr>
      <vt:lpstr>Algoritmo </vt:lpstr>
      <vt:lpstr>Resultado del ejemplo: </vt:lpstr>
      <vt:lpstr>Ejemplo 2: Inventario</vt:lpstr>
      <vt:lpstr>Enunciado </vt:lpstr>
      <vt:lpstr>Enunciado </vt:lpstr>
      <vt:lpstr>Enunciado</vt:lpstr>
      <vt:lpstr>Algoritmo</vt:lpstr>
      <vt:lpstr>Resultado</vt:lpstr>
      <vt:lpstr>Ejemplo 3: Función de Efectividad</vt:lpstr>
      <vt:lpstr>Enunciado</vt:lpstr>
      <vt:lpstr>Enunciado</vt:lpstr>
      <vt:lpstr>Enunciado </vt:lpstr>
      <vt:lpstr>Algoritmo </vt:lpstr>
      <vt:lpstr>Resultado </vt:lpstr>
      <vt:lpstr>Ejemplo 4: Calculo del Área Bajo la curva</vt:lpstr>
      <vt:lpstr>Enunciado </vt:lpstr>
      <vt:lpstr>Algoritmo</vt:lpstr>
      <vt:lpstr>Algoritmo</vt:lpstr>
      <vt:lpstr>Algoritmo</vt:lpstr>
      <vt:lpstr>Resultado</vt:lpstr>
      <vt:lpstr>Resultado</vt:lpstr>
      <vt:lpstr>Ejemplo 5: Calculo de Pi por el método de la aguja de Buffón</vt:lpstr>
      <vt:lpstr>Enunciado </vt:lpstr>
      <vt:lpstr>Enunciado </vt:lpstr>
      <vt:lpstr>Algoritmo</vt:lpstr>
      <vt:lpstr>Resultado </vt:lpstr>
      <vt:lpstr>Ejemplo 6: El Tambaleo del Borracho</vt:lpstr>
      <vt:lpstr>Enunciado</vt:lpstr>
      <vt:lpstr>Enunciado</vt:lpstr>
      <vt:lpstr>Algoritmo</vt:lpstr>
      <vt:lpstr>Resultado</vt:lpstr>
      <vt:lpstr>Ejemplo 7:  Estrategias de Servicio</vt:lpstr>
      <vt:lpstr>Enunciado</vt:lpstr>
      <vt:lpstr>Enunciado</vt:lpstr>
      <vt:lpstr>Enunciado </vt:lpstr>
      <vt:lpstr>Algoritmo</vt:lpstr>
      <vt:lpstr>Algoritmo</vt:lpstr>
      <vt:lpstr>Algoritmo</vt:lpstr>
      <vt:lpstr>Resultado</vt:lpstr>
      <vt:lpstr>Ejemplo 8: Generación de una variable aleatoria exponencial</vt:lpstr>
      <vt:lpstr>Enunciado</vt:lpstr>
      <vt:lpstr>Algoritmo</vt:lpstr>
      <vt:lpstr>Algoritmo</vt:lpstr>
      <vt:lpstr>Resultado</vt:lpstr>
      <vt:lpstr>Ejemplo 9: Craps</vt:lpstr>
      <vt:lpstr>Enunciado</vt:lpstr>
      <vt:lpstr>Enunciado</vt:lpstr>
      <vt:lpstr>Algoritmo</vt:lpstr>
      <vt:lpstr>Resultado</vt:lpstr>
      <vt:lpstr>Ejemplo 10: Penney’s Game</vt:lpstr>
      <vt:lpstr>Enunciado</vt:lpstr>
      <vt:lpstr>Enunciado</vt:lpstr>
      <vt:lpstr>Enunciado</vt:lpstr>
      <vt:lpstr>Algoritmo</vt:lpstr>
      <vt:lpstr>Resultado </vt:lpstr>
      <vt:lpstr>Referencias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Ejemplos de Simulación de Montecarlo</dc:title>
  <cp:lastModifiedBy>ELIECER AGUILAR</cp:lastModifiedBy>
  <cp:revision>2</cp:revision>
  <dcterms:created xsi:type="dcterms:W3CDTF">2019-12-02T05:48:59Z</dcterms:created>
  <dcterms:modified xsi:type="dcterms:W3CDTF">2022-12-10T02:09:01Z</dcterms:modified>
</cp:coreProperties>
</file>